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4" r:id="rId9"/>
    <p:sldId id="300" r:id="rId10"/>
    <p:sldId id="267" r:id="rId11"/>
    <p:sldId id="295" r:id="rId12"/>
    <p:sldId id="301" r:id="rId13"/>
    <p:sldId id="313" r:id="rId14"/>
    <p:sldId id="314" r:id="rId15"/>
    <p:sldId id="304" r:id="rId16"/>
    <p:sldId id="302" r:id="rId17"/>
    <p:sldId id="306" r:id="rId18"/>
    <p:sldId id="297" r:id="rId19"/>
    <p:sldId id="315" r:id="rId20"/>
    <p:sldId id="269" r:id="rId21"/>
    <p:sldId id="290" r:id="rId22"/>
    <p:sldId id="303" r:id="rId23"/>
  </p:sldIdLst>
  <p:sldSz cx="9144000" cy="5143500" type="screen16x9"/>
  <p:notesSz cx="6858000" cy="9144000"/>
  <p:embeddedFontLst>
    <p:embeddedFont>
      <p:font typeface="Bree Serif" panose="020B0604020202020204" charset="0"/>
      <p:regular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FFD966"/>
    <a:srgbClr val="FFFF66"/>
    <a:srgbClr val="FF9900"/>
    <a:srgbClr val="FFCC99"/>
    <a:srgbClr val="31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FE36D-CF11-F13A-0A07-0A5A2FA108D4}" v="47" dt="2025-05-19T16:49:07.547"/>
    <p1510:client id="{D2A4864B-F5CA-2FA3-8C6C-FE30CF28677D}" v="95" dt="2025-05-20T13:52:03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Martucci" userId="S::lmartucci@njstatelib.org::776a63df-7433-4788-b4b4-c686ec18b925" providerId="AD" clId="Web-{E08C7FD1-8099-2A42-3860-FFC172C92F74}"/>
    <pc:docChg chg="modSld">
      <pc:chgData name="Luisa Martucci" userId="S::lmartucci@njstatelib.org::776a63df-7433-4788-b4b4-c686ec18b925" providerId="AD" clId="Web-{E08C7FD1-8099-2A42-3860-FFC172C92F74}" dt="2025-02-07T15:17:25.116" v="53" actId="20577"/>
      <pc:docMkLst>
        <pc:docMk/>
      </pc:docMkLst>
      <pc:sldChg chg="addSp delSp modSp">
        <pc:chgData name="Luisa Martucci" userId="S::lmartucci@njstatelib.org::776a63df-7433-4788-b4b4-c686ec18b925" providerId="AD" clId="Web-{E08C7FD1-8099-2A42-3860-FFC172C92F74}" dt="2025-02-07T14:41:18.102" v="52" actId="1076"/>
        <pc:sldMkLst>
          <pc:docMk/>
          <pc:sldMk cId="1981191799" sldId="295"/>
        </pc:sldMkLst>
      </pc:sldChg>
      <pc:sldChg chg="modSp">
        <pc:chgData name="Luisa Martucci" userId="S::lmartucci@njstatelib.org::776a63df-7433-4788-b4b4-c686ec18b925" providerId="AD" clId="Web-{E08C7FD1-8099-2A42-3860-FFC172C92F74}" dt="2025-02-07T15:17:25.116" v="53" actId="20577"/>
        <pc:sldMkLst>
          <pc:docMk/>
          <pc:sldMk cId="1911567110" sldId="299"/>
        </pc:sldMkLst>
      </pc:sldChg>
    </pc:docChg>
  </pc:docChgLst>
  <pc:docChgLst>
    <pc:chgData name="Luisa Martucci" userId="S::lmartucci@njstatelib.org::776a63df-7433-4788-b4b4-c686ec18b925" providerId="AD" clId="Web-{E37F3DC9-52C3-DD4C-0073-394FB165E39B}"/>
    <pc:docChg chg="addSld delSld modSld sldOrd">
      <pc:chgData name="Luisa Martucci" userId="S::lmartucci@njstatelib.org::776a63df-7433-4788-b4b4-c686ec18b925" providerId="AD" clId="Web-{E37F3DC9-52C3-DD4C-0073-394FB165E39B}" dt="2025-04-15T15:19:23.685" v="429"/>
      <pc:docMkLst>
        <pc:docMk/>
      </pc:docMkLst>
      <pc:sldChg chg="addSp modSp modMedia addAnim">
        <pc:chgData name="Luisa Martucci" userId="S::lmartucci@njstatelib.org::776a63df-7433-4788-b4b4-c686ec18b925" providerId="AD" clId="Web-{E37F3DC9-52C3-DD4C-0073-394FB165E39B}" dt="2025-04-15T14:49:20.664" v="187" actId="1076"/>
        <pc:sldMkLst>
          <pc:docMk/>
          <pc:sldMk cId="1788684479" sldId="286"/>
        </pc:sldMkLst>
      </pc:sldChg>
      <pc:sldChg chg="addSp delSp modSp">
        <pc:chgData name="Luisa Martucci" userId="S::lmartucci@njstatelib.org::776a63df-7433-4788-b4b4-c686ec18b925" providerId="AD" clId="Web-{E37F3DC9-52C3-DD4C-0073-394FB165E39B}" dt="2025-04-15T14:25:33.784" v="9"/>
        <pc:sldMkLst>
          <pc:docMk/>
          <pc:sldMk cId="374278160" sldId="297"/>
        </pc:sldMkLst>
      </pc:sldChg>
      <pc:sldChg chg="ord">
        <pc:chgData name="Luisa Martucci" userId="S::lmartucci@njstatelib.org::776a63df-7433-4788-b4b4-c686ec18b925" providerId="AD" clId="Web-{E37F3DC9-52C3-DD4C-0073-394FB165E39B}" dt="2025-04-15T14:46:01.522" v="152"/>
        <pc:sldMkLst>
          <pc:docMk/>
          <pc:sldMk cId="1777848787" sldId="298"/>
        </pc:sldMkLst>
      </pc:sldChg>
      <pc:sldChg chg="modSp">
        <pc:chgData name="Luisa Martucci" userId="S::lmartucci@njstatelib.org::776a63df-7433-4788-b4b4-c686ec18b925" providerId="AD" clId="Web-{E37F3DC9-52C3-DD4C-0073-394FB165E39B}" dt="2025-04-15T13:49:00.535" v="5" actId="20577"/>
        <pc:sldMkLst>
          <pc:docMk/>
          <pc:sldMk cId="65612567" sldId="304"/>
        </pc:sldMkLst>
        <pc:spChg chg="mod">
          <ac:chgData name="Luisa Martucci" userId="S::lmartucci@njstatelib.org::776a63df-7433-4788-b4b4-c686ec18b925" providerId="AD" clId="Web-{E37F3DC9-52C3-DD4C-0073-394FB165E39B}" dt="2025-04-15T13:49:00.535" v="5" actId="20577"/>
          <ac:spMkLst>
            <pc:docMk/>
            <pc:sldMk cId="65612567" sldId="304"/>
            <ac:spMk id="123" creationId="{7335356D-CB3F-4C41-EB14-ACE05660BF65}"/>
          </ac:spMkLst>
        </pc:spChg>
      </pc:sldChg>
      <pc:sldChg chg="addSp delSp modSp add replId addAnim">
        <pc:chgData name="Luisa Martucci" userId="S::lmartucci@njstatelib.org::776a63df-7433-4788-b4b4-c686ec18b925" providerId="AD" clId="Web-{E37F3DC9-52C3-DD4C-0073-394FB165E39B}" dt="2025-04-15T14:45:46.929" v="151" actId="20577"/>
        <pc:sldMkLst>
          <pc:docMk/>
          <pc:sldMk cId="558176847" sldId="305"/>
        </pc:sldMkLst>
      </pc:sldChg>
      <pc:sldChg chg="addSp delSp modSp add replId">
        <pc:chgData name="Luisa Martucci" userId="S::lmartucci@njstatelib.org::776a63df-7433-4788-b4b4-c686ec18b925" providerId="AD" clId="Web-{E37F3DC9-52C3-DD4C-0073-394FB165E39B}" dt="2025-04-15T15:19:02.232" v="427" actId="20577"/>
        <pc:sldMkLst>
          <pc:docMk/>
          <pc:sldMk cId="1390341661" sldId="306"/>
        </pc:sldMkLst>
      </pc:sldChg>
      <pc:sldChg chg="add del replId">
        <pc:chgData name="Luisa Martucci" userId="S::lmartucci@njstatelib.org::776a63df-7433-4788-b4b4-c686ec18b925" providerId="AD" clId="Web-{E37F3DC9-52C3-DD4C-0073-394FB165E39B}" dt="2025-04-15T14:42:47.272" v="86"/>
        <pc:sldMkLst>
          <pc:docMk/>
          <pc:sldMk cId="1204883507" sldId="307"/>
        </pc:sldMkLst>
      </pc:sldChg>
      <pc:sldChg chg="addSp modSp add replId addAnim">
        <pc:chgData name="Luisa Martucci" userId="S::lmartucci@njstatelib.org::776a63df-7433-4788-b4b4-c686ec18b925" providerId="AD" clId="Web-{E37F3DC9-52C3-DD4C-0073-394FB165E39B}" dt="2025-04-15T14:53:30.414" v="216" actId="1076"/>
        <pc:sldMkLst>
          <pc:docMk/>
          <pc:sldMk cId="1332758471" sldId="307"/>
        </pc:sldMkLst>
      </pc:sldChg>
      <pc:sldChg chg="addSp delSp modSp add replId addAnim delAnim">
        <pc:chgData name="Luisa Martucci" userId="S::lmartucci@njstatelib.org::776a63df-7433-4788-b4b4-c686ec18b925" providerId="AD" clId="Web-{E37F3DC9-52C3-DD4C-0073-394FB165E39B}" dt="2025-04-15T14:59:33.509" v="265" actId="1076"/>
        <pc:sldMkLst>
          <pc:docMk/>
          <pc:sldMk cId="3232541283" sldId="308"/>
        </pc:sldMkLst>
      </pc:sldChg>
      <pc:sldChg chg="addSp delSp modSp add replId addAnim delAnim">
        <pc:chgData name="Luisa Martucci" userId="S::lmartucci@njstatelib.org::776a63df-7433-4788-b4b4-c686ec18b925" providerId="AD" clId="Web-{E37F3DC9-52C3-DD4C-0073-394FB165E39B}" dt="2025-04-15T15:04:11.510" v="290" actId="1076"/>
        <pc:sldMkLst>
          <pc:docMk/>
          <pc:sldMk cId="1624114845" sldId="309"/>
        </pc:sldMkLst>
      </pc:sldChg>
      <pc:sldChg chg="addSp delSp modSp add replId addAnim delAnim">
        <pc:chgData name="Luisa Martucci" userId="S::lmartucci@njstatelib.org::776a63df-7433-4788-b4b4-c686ec18b925" providerId="AD" clId="Web-{E37F3DC9-52C3-DD4C-0073-394FB165E39B}" dt="2025-04-15T15:09:50.121" v="349" actId="1076"/>
        <pc:sldMkLst>
          <pc:docMk/>
          <pc:sldMk cId="1166780743" sldId="310"/>
        </pc:sldMkLst>
      </pc:sldChg>
      <pc:sldChg chg="addSp modSp add replId addAnim">
        <pc:chgData name="Luisa Martucci" userId="S::lmartucci@njstatelib.org::776a63df-7433-4788-b4b4-c686ec18b925" providerId="AD" clId="Web-{E37F3DC9-52C3-DD4C-0073-394FB165E39B}" dt="2025-04-15T15:15:07.403" v="367" actId="1076"/>
        <pc:sldMkLst>
          <pc:docMk/>
          <pc:sldMk cId="1301180934" sldId="311"/>
        </pc:sldMkLst>
      </pc:sldChg>
      <pc:sldChg chg="addSp delSp modSp add replId addAnim delAnim">
        <pc:chgData name="Luisa Martucci" userId="S::lmartucci@njstatelib.org::776a63df-7433-4788-b4b4-c686ec18b925" providerId="AD" clId="Web-{E37F3DC9-52C3-DD4C-0073-394FB165E39B}" dt="2025-04-15T15:19:23.685" v="429"/>
        <pc:sldMkLst>
          <pc:docMk/>
          <pc:sldMk cId="1044416579" sldId="312"/>
        </pc:sldMkLst>
      </pc:sldChg>
      <pc:sldChg chg="add del replId">
        <pc:chgData name="Luisa Martucci" userId="S::lmartucci@njstatelib.org::776a63df-7433-4788-b4b4-c686ec18b925" providerId="AD" clId="Web-{E37F3DC9-52C3-DD4C-0073-394FB165E39B}" dt="2025-04-15T14:48:42.898" v="173"/>
        <pc:sldMkLst>
          <pc:docMk/>
          <pc:sldMk cId="2327222673" sldId="313"/>
        </pc:sldMkLst>
      </pc:sldChg>
    </pc:docChg>
  </pc:docChgLst>
  <pc:docChgLst>
    <pc:chgData name="Luisa Martucci" userId="S::lmartucci@njstatelib.org::776a63df-7433-4788-b4b4-c686ec18b925" providerId="AD" clId="Web-{BA1A9B12-F000-2C31-38A7-F6BF44FFD7A5}"/>
    <pc:docChg chg="modSld">
      <pc:chgData name="Luisa Martucci" userId="S::lmartucci@njstatelib.org::776a63df-7433-4788-b4b4-c686ec18b925" providerId="AD" clId="Web-{BA1A9B12-F000-2C31-38A7-F6BF44FFD7A5}" dt="2025-03-26T18:38:55.367" v="150" actId="1076"/>
      <pc:docMkLst>
        <pc:docMk/>
      </pc:docMkLst>
      <pc:sldChg chg="modSp">
        <pc:chgData name="Luisa Martucci" userId="S::lmartucci@njstatelib.org::776a63df-7433-4788-b4b4-c686ec18b925" providerId="AD" clId="Web-{BA1A9B12-F000-2C31-38A7-F6BF44FFD7A5}" dt="2025-03-26T13:00:32.697" v="106" actId="20577"/>
        <pc:sldMkLst>
          <pc:docMk/>
          <pc:sldMk cId="0" sldId="267"/>
        </pc:sldMkLst>
        <pc:spChg chg="mod">
          <ac:chgData name="Luisa Martucci" userId="S::lmartucci@njstatelib.org::776a63df-7433-4788-b4b4-c686ec18b925" providerId="AD" clId="Web-{BA1A9B12-F000-2C31-38A7-F6BF44FFD7A5}" dt="2025-03-26T13:00:32.697" v="106" actId="20577"/>
          <ac:spMkLst>
            <pc:docMk/>
            <pc:sldMk cId="0" sldId="267"/>
            <ac:spMk id="123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BA1A9B12-F000-2C31-38A7-F6BF44FFD7A5}" dt="2025-03-26T13:02:52.841" v="119" actId="14100"/>
        <pc:sldMkLst>
          <pc:docMk/>
          <pc:sldMk cId="3977864088" sldId="290"/>
        </pc:sldMkLst>
        <pc:spChg chg="mod">
          <ac:chgData name="Luisa Martucci" userId="S::lmartucci@njstatelib.org::776a63df-7433-4788-b4b4-c686ec18b925" providerId="AD" clId="Web-{BA1A9B12-F000-2C31-38A7-F6BF44FFD7A5}" dt="2025-03-26T13:02:52.841" v="119" actId="14100"/>
          <ac:spMkLst>
            <pc:docMk/>
            <pc:sldMk cId="3977864088" sldId="290"/>
            <ac:spMk id="139" creationId="{00000000-0000-0000-0000-000000000000}"/>
          </ac:spMkLst>
        </pc:spChg>
      </pc:sldChg>
      <pc:sldChg chg="addSp delSp modSp modMedia addAnim">
        <pc:chgData name="Luisa Martucci" userId="S::lmartucci@njstatelib.org::776a63df-7433-4788-b4b4-c686ec18b925" providerId="AD" clId="Web-{BA1A9B12-F000-2C31-38A7-F6BF44FFD7A5}" dt="2025-03-26T13:29:22.933" v="141" actId="1076"/>
        <pc:sldMkLst>
          <pc:docMk/>
          <pc:sldMk cId="1981191799" sldId="295"/>
        </pc:sldMkLst>
      </pc:sldChg>
      <pc:sldChg chg="addSp delSp modSp modMedia addAnim">
        <pc:chgData name="Luisa Martucci" userId="S::lmartucci@njstatelib.org::776a63df-7433-4788-b4b4-c686ec18b925" providerId="AD" clId="Web-{BA1A9B12-F000-2C31-38A7-F6BF44FFD7A5}" dt="2025-03-26T18:38:55.367" v="150" actId="1076"/>
        <pc:sldMkLst>
          <pc:docMk/>
          <pc:sldMk cId="374278160" sldId="297"/>
        </pc:sldMkLst>
        <pc:spChg chg="mod">
          <ac:chgData name="Luisa Martucci" userId="S::lmartucci@njstatelib.org::776a63df-7433-4788-b4b4-c686ec18b925" providerId="AD" clId="Web-{BA1A9B12-F000-2C31-38A7-F6BF44FFD7A5}" dt="2025-03-26T13:02:18.075" v="115" actId="14100"/>
          <ac:spMkLst>
            <pc:docMk/>
            <pc:sldMk cId="374278160" sldId="297"/>
            <ac:spMk id="4" creationId="{69D7FEB5-39D3-515E-F791-181E42FD2C09}"/>
          </ac:spMkLst>
        </pc:spChg>
      </pc:sldChg>
      <pc:sldChg chg="modSp">
        <pc:chgData name="Luisa Martucci" userId="S::lmartucci@njstatelib.org::776a63df-7433-4788-b4b4-c686ec18b925" providerId="AD" clId="Web-{BA1A9B12-F000-2C31-38A7-F6BF44FFD7A5}" dt="2025-03-26T13:35:55.538" v="145" actId="20577"/>
        <pc:sldMkLst>
          <pc:docMk/>
          <pc:sldMk cId="1777848787" sldId="298"/>
        </pc:sldMkLst>
      </pc:sldChg>
      <pc:sldChg chg="addSp delSp modSp modMedia addAnim">
        <pc:chgData name="Luisa Martucci" userId="S::lmartucci@njstatelib.org::776a63df-7433-4788-b4b4-c686ec18b925" providerId="AD" clId="Web-{BA1A9B12-F000-2C31-38A7-F6BF44FFD7A5}" dt="2025-03-26T13:35:34.444" v="144" actId="1076"/>
        <pc:sldMkLst>
          <pc:docMk/>
          <pc:sldMk cId="957496238" sldId="302"/>
        </pc:sldMkLst>
      </pc:sldChg>
      <pc:sldChg chg="delSp">
        <pc:chgData name="Luisa Martucci" userId="S::lmartucci@njstatelib.org::776a63df-7433-4788-b4b4-c686ec18b925" providerId="AD" clId="Web-{BA1A9B12-F000-2C31-38A7-F6BF44FFD7A5}" dt="2025-03-26T13:36:09.539" v="146"/>
        <pc:sldMkLst>
          <pc:docMk/>
          <pc:sldMk cId="3660043479" sldId="303"/>
        </pc:sldMkLst>
      </pc:sldChg>
    </pc:docChg>
  </pc:docChgLst>
  <pc:docChgLst>
    <pc:chgData name="Guest User" userId="S::urn:spo:anon#3538e0e6e7a187fddb3e8294d5c03804cd5211741e006d2ef2468905e8833925::" providerId="AD" clId="Web-{F639B31A-E9C4-B11E-6002-EE06009A948D}"/>
    <pc:docChg chg="modSld">
      <pc:chgData name="Guest User" userId="S::urn:spo:anon#3538e0e6e7a187fddb3e8294d5c03804cd5211741e006d2ef2468905e8833925::" providerId="AD" clId="Web-{F639B31A-E9C4-B11E-6002-EE06009A948D}" dt="2025-02-07T18:26:38.911" v="7" actId="20577"/>
      <pc:docMkLst>
        <pc:docMk/>
      </pc:docMkLst>
      <pc:sldChg chg="modSp">
        <pc:chgData name="Guest User" userId="S::urn:spo:anon#3538e0e6e7a187fddb3e8294d5c03804cd5211741e006d2ef2468905e8833925::" providerId="AD" clId="Web-{F639B31A-E9C4-B11E-6002-EE06009A948D}" dt="2025-02-07T18:26:38.911" v="7" actId="20577"/>
        <pc:sldMkLst>
          <pc:docMk/>
          <pc:sldMk cId="2597782750" sldId="289"/>
        </pc:sldMkLst>
      </pc:sldChg>
    </pc:docChg>
  </pc:docChgLst>
  <pc:docChgLst>
    <pc:chgData name="Guest User" userId="S::urn:spo:anon#a29e136886b570ca9b8557f9d68186d547480f14fd3a8aa8df3b9b4ae75fe958::" providerId="AD" clId="Web-{F41D5375-474A-DA06-448A-969E45267EF9}"/>
    <pc:docChg chg="modSld">
      <pc:chgData name="Guest User" userId="S::urn:spo:anon#a29e136886b570ca9b8557f9d68186d547480f14fd3a8aa8df3b9b4ae75fe958::" providerId="AD" clId="Web-{F41D5375-474A-DA06-448A-969E45267EF9}" dt="2025-04-22T12:30:47.231" v="1" actId="20577"/>
      <pc:docMkLst>
        <pc:docMk/>
      </pc:docMkLst>
      <pc:sldChg chg="modSp">
        <pc:chgData name="Guest User" userId="S::urn:spo:anon#a29e136886b570ca9b8557f9d68186d547480f14fd3a8aa8df3b9b4ae75fe958::" providerId="AD" clId="Web-{F41D5375-474A-DA06-448A-969E45267EF9}" dt="2025-04-22T12:30:47.231" v="1" actId="20577"/>
        <pc:sldMkLst>
          <pc:docMk/>
          <pc:sldMk cId="0" sldId="261"/>
        </pc:sldMkLst>
        <pc:spChg chg="mod">
          <ac:chgData name="Guest User" userId="S::urn:spo:anon#a29e136886b570ca9b8557f9d68186d547480f14fd3a8aa8df3b9b4ae75fe958::" providerId="AD" clId="Web-{F41D5375-474A-DA06-448A-969E45267EF9}" dt="2025-04-22T12:30:47.231" v="1" actId="20577"/>
          <ac:spMkLst>
            <pc:docMk/>
            <pc:sldMk cId="0" sldId="261"/>
            <ac:spMk id="85" creationId="{00000000-0000-0000-0000-000000000000}"/>
          </ac:spMkLst>
        </pc:spChg>
      </pc:sldChg>
    </pc:docChg>
  </pc:docChgLst>
  <pc:docChgLst>
    <pc:chgData name="Luisa Martucci" userId="776a63df-7433-4788-b4b4-c686ec18b925" providerId="ADAL" clId="{A68E8219-65E6-446C-A5D9-1843651F9A8E}"/>
    <pc:docChg chg="custSel addSld delSld modSld modMainMaster">
      <pc:chgData name="Luisa Martucci" userId="776a63df-7433-4788-b4b4-c686ec18b925" providerId="ADAL" clId="{A68E8219-65E6-446C-A5D9-1843651F9A8E}" dt="2025-03-24T17:27:02.521" v="854" actId="1076"/>
      <pc:docMkLst>
        <pc:docMk/>
      </pc:docMkLst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56"/>
        </pc:sldMkLst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57"/>
        </pc:sldMkLst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58"/>
        </pc:sldMkLst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59"/>
        </pc:sldMkLst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60"/>
        </pc:sldMkLst>
      </pc:sldChg>
      <pc:sldChg chg="modSp mod modTransition">
        <pc:chgData name="Luisa Martucci" userId="776a63df-7433-4788-b4b4-c686ec18b925" providerId="ADAL" clId="{A68E8219-65E6-446C-A5D9-1843651F9A8E}" dt="2025-03-24T17:24:33.895" v="844" actId="20577"/>
        <pc:sldMkLst>
          <pc:docMk/>
          <pc:sldMk cId="0" sldId="261"/>
        </pc:sldMkLst>
        <pc:spChg chg="mod">
          <ac:chgData name="Luisa Martucci" userId="776a63df-7433-4788-b4b4-c686ec18b925" providerId="ADAL" clId="{A68E8219-65E6-446C-A5D9-1843651F9A8E}" dt="2025-03-24T17:24:33.895" v="844" actId="20577"/>
          <ac:spMkLst>
            <pc:docMk/>
            <pc:sldMk cId="0" sldId="261"/>
            <ac:spMk id="85" creationId="{00000000-0000-0000-0000-000000000000}"/>
          </ac:spMkLst>
        </pc:spChg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64"/>
        </pc:sldMkLst>
      </pc:sldChg>
      <pc:sldChg chg="modSp mod modTransition">
        <pc:chgData name="Luisa Martucci" userId="776a63df-7433-4788-b4b4-c686ec18b925" providerId="ADAL" clId="{A68E8219-65E6-446C-A5D9-1843651F9A8E}" dt="2025-03-24T15:54:32.115" v="632"/>
        <pc:sldMkLst>
          <pc:docMk/>
          <pc:sldMk cId="0" sldId="267"/>
        </pc:sldMkLst>
        <pc:spChg chg="mod">
          <ac:chgData name="Luisa Martucci" userId="776a63df-7433-4788-b4b4-c686ec18b925" providerId="ADAL" clId="{A68E8219-65E6-446C-A5D9-1843651F9A8E}" dt="2025-03-24T15:30:05.317" v="575" actId="20577"/>
          <ac:spMkLst>
            <pc:docMk/>
            <pc:sldMk cId="0" sldId="267"/>
            <ac:spMk id="123" creationId="{00000000-0000-0000-0000-000000000000}"/>
          </ac:spMkLst>
        </pc:spChg>
      </pc:sldChg>
      <pc:sldChg chg="modSp mod modTransition">
        <pc:chgData name="Luisa Martucci" userId="776a63df-7433-4788-b4b4-c686ec18b925" providerId="ADAL" clId="{A68E8219-65E6-446C-A5D9-1843651F9A8E}" dt="2025-03-24T17:21:40.843" v="729" actId="1076"/>
        <pc:sldMkLst>
          <pc:docMk/>
          <pc:sldMk cId="0" sldId="269"/>
        </pc:sldMkLst>
        <pc:picChg chg="mod">
          <ac:chgData name="Luisa Martucci" userId="776a63df-7433-4788-b4b4-c686ec18b925" providerId="ADAL" clId="{A68E8219-65E6-446C-A5D9-1843651F9A8E}" dt="2025-03-24T17:21:40.843" v="729" actId="1076"/>
          <ac:picMkLst>
            <pc:docMk/>
            <pc:sldMk cId="0" sldId="269"/>
            <ac:picMk id="134" creationId="{00000000-0000-0000-0000-000000000000}"/>
          </ac:picMkLst>
        </pc:picChg>
      </pc:sldChg>
      <pc:sldChg chg="addSp delSp modSp mod modTransition">
        <pc:chgData name="Luisa Martucci" userId="776a63df-7433-4788-b4b4-c686ec18b925" providerId="ADAL" clId="{A68E8219-65E6-446C-A5D9-1843651F9A8E}" dt="2025-03-24T16:06:49.453" v="665" actId="207"/>
        <pc:sldMkLst>
          <pc:docMk/>
          <pc:sldMk cId="1788684479" sldId="286"/>
        </pc:sldMkLst>
      </pc:sldChg>
      <pc:sldChg chg="delSp del mod">
        <pc:chgData name="Luisa Martucci" userId="776a63df-7433-4788-b4b4-c686ec18b925" providerId="ADAL" clId="{A68E8219-65E6-446C-A5D9-1843651F9A8E}" dt="2025-03-24T13:58:57.002" v="200" actId="47"/>
        <pc:sldMkLst>
          <pc:docMk/>
          <pc:sldMk cId="2597782750" sldId="289"/>
        </pc:sldMkLst>
      </pc:sldChg>
      <pc:sldChg chg="addSp delSp modSp mod modTransition">
        <pc:chgData name="Luisa Martucci" userId="776a63df-7433-4788-b4b4-c686ec18b925" providerId="ADAL" clId="{A68E8219-65E6-446C-A5D9-1843651F9A8E}" dt="2025-03-24T17:23:23.104" v="809" actId="20577"/>
        <pc:sldMkLst>
          <pc:docMk/>
          <pc:sldMk cId="3977864088" sldId="290"/>
        </pc:sldMkLst>
        <pc:spChg chg="mod">
          <ac:chgData name="Luisa Martucci" userId="776a63df-7433-4788-b4b4-c686ec18b925" providerId="ADAL" clId="{A68E8219-65E6-446C-A5D9-1843651F9A8E}" dt="2025-03-24T17:23:23.104" v="809" actId="20577"/>
          <ac:spMkLst>
            <pc:docMk/>
            <pc:sldMk cId="3977864088" sldId="290"/>
            <ac:spMk id="139" creationId="{00000000-0000-0000-0000-000000000000}"/>
          </ac:spMkLst>
        </pc:spChg>
      </pc:sldChg>
      <pc:sldChg chg="modSp mod modTransition">
        <pc:chgData name="Luisa Martucci" userId="776a63df-7433-4788-b4b4-c686ec18b925" providerId="ADAL" clId="{A68E8219-65E6-446C-A5D9-1843651F9A8E}" dt="2025-03-24T17:23:44.401" v="810" actId="207"/>
        <pc:sldMkLst>
          <pc:docMk/>
          <pc:sldMk cId="3300152213" sldId="293"/>
        </pc:sldMkLst>
        <pc:spChg chg="mod">
          <ac:chgData name="Luisa Martucci" userId="776a63df-7433-4788-b4b4-c686ec18b925" providerId="ADAL" clId="{A68E8219-65E6-446C-A5D9-1843651F9A8E}" dt="2025-03-24T17:23:44.401" v="810" actId="207"/>
          <ac:spMkLst>
            <pc:docMk/>
            <pc:sldMk cId="3300152213" sldId="293"/>
            <ac:spMk id="4" creationId="{E93F2388-0E4D-4D5A-8C32-F22A4AB5133A}"/>
          </ac:spMkLst>
        </pc:spChg>
        <pc:spChg chg="mod">
          <ac:chgData name="Luisa Martucci" userId="776a63df-7433-4788-b4b4-c686ec18b925" providerId="ADAL" clId="{A68E8219-65E6-446C-A5D9-1843651F9A8E}" dt="2025-03-24T17:21:13.290" v="727" actId="1076"/>
          <ac:spMkLst>
            <pc:docMk/>
            <pc:sldMk cId="3300152213" sldId="293"/>
            <ac:spMk id="91" creationId="{00000000-0000-0000-0000-000000000000}"/>
          </ac:spMkLst>
        </pc:spChg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1981191799" sldId="295"/>
        </pc:sldMkLst>
      </pc:sldChg>
      <pc:sldChg chg="modSp mod modTransition">
        <pc:chgData name="Luisa Martucci" userId="776a63df-7433-4788-b4b4-c686ec18b925" providerId="ADAL" clId="{A68E8219-65E6-446C-A5D9-1843651F9A8E}" dt="2025-03-24T16:07:49.966" v="682" actId="20577"/>
        <pc:sldMkLst>
          <pc:docMk/>
          <pc:sldMk cId="374278160" sldId="297"/>
        </pc:sldMkLst>
        <pc:spChg chg="mod">
          <ac:chgData name="Luisa Martucci" userId="776a63df-7433-4788-b4b4-c686ec18b925" providerId="ADAL" clId="{A68E8219-65E6-446C-A5D9-1843651F9A8E}" dt="2025-03-24T14:00:54.381" v="214" actId="1076"/>
          <ac:spMkLst>
            <pc:docMk/>
            <pc:sldMk cId="374278160" sldId="297"/>
            <ac:spMk id="3" creationId="{6903A84C-4932-1357-ECF7-0A6EC6C859AF}"/>
          </ac:spMkLst>
        </pc:spChg>
        <pc:spChg chg="mod">
          <ac:chgData name="Luisa Martucci" userId="776a63df-7433-4788-b4b4-c686ec18b925" providerId="ADAL" clId="{A68E8219-65E6-446C-A5D9-1843651F9A8E}" dt="2025-03-24T16:07:49.966" v="682" actId="20577"/>
          <ac:spMkLst>
            <pc:docMk/>
            <pc:sldMk cId="374278160" sldId="297"/>
            <ac:spMk id="4" creationId="{69D7FEB5-39D3-515E-F791-181E42FD2C09}"/>
          </ac:spMkLst>
        </pc:spChg>
      </pc:sldChg>
      <pc:sldChg chg="addSp delSp modSp mod modTransition delAnim">
        <pc:chgData name="Luisa Martucci" userId="776a63df-7433-4788-b4b4-c686ec18b925" providerId="ADAL" clId="{A68E8219-65E6-446C-A5D9-1843651F9A8E}" dt="2025-03-24T16:07:02.274" v="667" actId="1076"/>
        <pc:sldMkLst>
          <pc:docMk/>
          <pc:sldMk cId="1777848787" sldId="298"/>
        </pc:sldMkLst>
      </pc:sldChg>
      <pc:sldChg chg="modSp del mod">
        <pc:chgData name="Luisa Martucci" userId="776a63df-7433-4788-b4b4-c686ec18b925" providerId="ADAL" clId="{A68E8219-65E6-446C-A5D9-1843651F9A8E}" dt="2025-03-24T15:00:03.524" v="543" actId="47"/>
        <pc:sldMkLst>
          <pc:docMk/>
          <pc:sldMk cId="1911567110" sldId="299"/>
        </pc:sldMkLst>
      </pc:sldChg>
      <pc:sldChg chg="modSp mod modTransition">
        <pc:chgData name="Luisa Martucci" userId="776a63df-7433-4788-b4b4-c686ec18b925" providerId="ADAL" clId="{A68E8219-65E6-446C-A5D9-1843651F9A8E}" dt="2025-03-24T15:54:32.115" v="632"/>
        <pc:sldMkLst>
          <pc:docMk/>
          <pc:sldMk cId="1332844572" sldId="300"/>
        </pc:sldMkLst>
        <pc:spChg chg="mod">
          <ac:chgData name="Luisa Martucci" userId="776a63df-7433-4788-b4b4-c686ec18b925" providerId="ADAL" clId="{A68E8219-65E6-446C-A5D9-1843651F9A8E}" dt="2025-03-24T15:29:29.686" v="558" actId="113"/>
          <ac:spMkLst>
            <pc:docMk/>
            <pc:sldMk cId="1332844572" sldId="300"/>
            <ac:spMk id="4" creationId="{C2F9F405-3B7E-81BF-144A-C08D2977986E}"/>
          </ac:spMkLst>
        </pc:spChg>
      </pc:sldChg>
      <pc:sldChg chg="addSp modSp mod modTransition modAnim">
        <pc:chgData name="Luisa Martucci" userId="776a63df-7433-4788-b4b4-c686ec18b925" providerId="ADAL" clId="{A68E8219-65E6-446C-A5D9-1843651F9A8E}" dt="2025-03-24T15:57:18.957" v="661"/>
        <pc:sldMkLst>
          <pc:docMk/>
          <pc:sldMk cId="259872588" sldId="301"/>
        </pc:sldMkLst>
        <pc:spChg chg="mod">
          <ac:chgData name="Luisa Martucci" userId="776a63df-7433-4788-b4b4-c686ec18b925" providerId="ADAL" clId="{A68E8219-65E6-446C-A5D9-1843651F9A8E}" dt="2025-03-24T15:43:30.480" v="616" actId="1076"/>
          <ac:spMkLst>
            <pc:docMk/>
            <pc:sldMk cId="259872588" sldId="301"/>
            <ac:spMk id="3" creationId="{94B7EF17-96D3-C067-9155-8F5F4E5975AD}"/>
          </ac:spMkLst>
        </pc:spChg>
        <pc:spChg chg="add mod">
          <ac:chgData name="Luisa Martucci" userId="776a63df-7433-4788-b4b4-c686ec18b925" providerId="ADAL" clId="{A68E8219-65E6-446C-A5D9-1843651F9A8E}" dt="2025-03-24T15:43:36.302" v="618" actId="20577"/>
          <ac:spMkLst>
            <pc:docMk/>
            <pc:sldMk cId="259872588" sldId="301"/>
            <ac:spMk id="26" creationId="{326B1985-F603-9580-19B4-005A4602BD90}"/>
          </ac:spMkLst>
        </pc:spChg>
      </pc:sldChg>
      <pc:sldChg chg="modTransition">
        <pc:chgData name="Luisa Martucci" userId="776a63df-7433-4788-b4b4-c686ec18b925" providerId="ADAL" clId="{A68E8219-65E6-446C-A5D9-1843651F9A8E}" dt="2025-03-24T15:54:32.115" v="632"/>
        <pc:sldMkLst>
          <pc:docMk/>
          <pc:sldMk cId="957496238" sldId="302"/>
        </pc:sldMkLst>
      </pc:sldChg>
      <pc:sldChg chg="addSp delSp modSp add mod setBg">
        <pc:chgData name="Luisa Martucci" userId="776a63df-7433-4788-b4b4-c686ec18b925" providerId="ADAL" clId="{A68E8219-65E6-446C-A5D9-1843651F9A8E}" dt="2025-03-24T17:27:02.521" v="854" actId="1076"/>
        <pc:sldMkLst>
          <pc:docMk/>
          <pc:sldMk cId="3660043479" sldId="303"/>
        </pc:sldMkLst>
        <pc:spChg chg="mod">
          <ac:chgData name="Luisa Martucci" userId="776a63df-7433-4788-b4b4-c686ec18b925" providerId="ADAL" clId="{A68E8219-65E6-446C-A5D9-1843651F9A8E}" dt="2025-03-24T17:26:49.075" v="852" actId="207"/>
          <ac:spMkLst>
            <pc:docMk/>
            <pc:sldMk cId="3660043479" sldId="303"/>
            <ac:spMk id="133" creationId="{AF09D893-B7E1-3BD6-C49B-2A4684A8AF68}"/>
          </ac:spMkLst>
        </pc:spChg>
      </pc:sldChg>
      <pc:sldChg chg="new del">
        <pc:chgData name="Luisa Martucci" userId="776a63df-7433-4788-b4b4-c686ec18b925" providerId="ADAL" clId="{A68E8219-65E6-446C-A5D9-1843651F9A8E}" dt="2025-03-24T16:34:30.709" v="690" actId="47"/>
        <pc:sldMkLst>
          <pc:docMk/>
          <pc:sldMk cId="4103307556" sldId="303"/>
        </pc:sldMkLst>
      </pc:sldChg>
      <pc:sldMasterChg chg="modTransition delSldLayout modSldLayout">
        <pc:chgData name="Luisa Martucci" userId="776a63df-7433-4788-b4b4-c686ec18b925" providerId="ADAL" clId="{A68E8219-65E6-446C-A5D9-1843651F9A8E}" dt="2025-03-24T16:34:30.709" v="690" actId="47"/>
        <pc:sldMasterMkLst>
          <pc:docMk/>
          <pc:sldMasterMk cId="0" sldId="2147483659"/>
        </pc:sldMasterMkLst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1"/>
          </pc:sldLayoutMkLst>
        </pc:sldLayoutChg>
        <pc:sldLayoutChg chg="del">
          <pc:chgData name="Luisa Martucci" userId="776a63df-7433-4788-b4b4-c686ec18b925" providerId="ADAL" clId="{A68E8219-65E6-446C-A5D9-1843651F9A8E}" dt="2025-03-24T15:00:03.524" v="543" actId="47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Luisa Martucci" userId="776a63df-7433-4788-b4b4-c686ec18b925" providerId="ADAL" clId="{A68E8219-65E6-446C-A5D9-1843651F9A8E}" dt="2025-03-24T15:54:32.115" v="632"/>
          <pc:sldLayoutMkLst>
            <pc:docMk/>
            <pc:sldMasterMk cId="0" sldId="2147483659"/>
            <pc:sldLayoutMk cId="0" sldId="2147483657"/>
          </pc:sldLayoutMkLst>
        </pc:sldLayoutChg>
        <pc:sldLayoutChg chg="del modTransition">
          <pc:chgData name="Luisa Martucci" userId="776a63df-7433-4788-b4b4-c686ec18b925" providerId="ADAL" clId="{A68E8219-65E6-446C-A5D9-1843651F9A8E}" dt="2025-03-24T16:34:30.709" v="690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Luisa Martucci" userId="S::lmartucci@njstatelib.org::776a63df-7433-4788-b4b4-c686ec18b925" providerId="AD" clId="Web-{43BFE36D-CF11-F13A-0A07-0A5A2FA108D4}"/>
    <pc:docChg chg="modSld">
      <pc:chgData name="Luisa Martucci" userId="S::lmartucci@njstatelib.org::776a63df-7433-4788-b4b4-c686ec18b925" providerId="AD" clId="Web-{43BFE36D-CF11-F13A-0A07-0A5A2FA108D4}" dt="2025-05-19T16:49:07.156" v="21" actId="20577"/>
      <pc:docMkLst>
        <pc:docMk/>
      </pc:docMkLst>
      <pc:sldChg chg="modSp">
        <pc:chgData name="Luisa Martucci" userId="S::lmartucci@njstatelib.org::776a63df-7433-4788-b4b4-c686ec18b925" providerId="AD" clId="Web-{43BFE36D-CF11-F13A-0A07-0A5A2FA108D4}" dt="2025-05-19T16:49:07.156" v="21" actId="20577"/>
        <pc:sldMkLst>
          <pc:docMk/>
          <pc:sldMk cId="0" sldId="261"/>
        </pc:sldMkLst>
        <pc:spChg chg="mod">
          <ac:chgData name="Luisa Martucci" userId="S::lmartucci@njstatelib.org::776a63df-7433-4788-b4b4-c686ec18b925" providerId="AD" clId="Web-{43BFE36D-CF11-F13A-0A07-0A5A2FA108D4}" dt="2025-05-19T16:49:07.156" v="21" actId="20577"/>
          <ac:spMkLst>
            <pc:docMk/>
            <pc:sldMk cId="0" sldId="261"/>
            <ac:spMk id="85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43BFE36D-CF11-F13A-0A07-0A5A2FA108D4}" dt="2025-05-19T16:29:29.101" v="3" actId="20577"/>
        <pc:sldMkLst>
          <pc:docMk/>
          <pc:sldMk cId="1390341661" sldId="306"/>
        </pc:sldMkLst>
        <pc:spChg chg="mod">
          <ac:chgData name="Luisa Martucci" userId="S::lmartucci@njstatelib.org::776a63df-7433-4788-b4b4-c686ec18b925" providerId="AD" clId="Web-{43BFE36D-CF11-F13A-0A07-0A5A2FA108D4}" dt="2025-05-19T16:29:29.101" v="3" actId="20577"/>
          <ac:spMkLst>
            <pc:docMk/>
            <pc:sldMk cId="1390341661" sldId="306"/>
            <ac:spMk id="3" creationId="{F26BDBE7-6573-9B7B-580A-D68E4A3A9593}"/>
          </ac:spMkLst>
        </pc:spChg>
      </pc:sldChg>
    </pc:docChg>
  </pc:docChgLst>
  <pc:docChgLst>
    <pc:chgData name="Luisa Martucci" userId="S::lmartucci@njstatelib.org::776a63df-7433-4788-b4b4-c686ec18b925" providerId="AD" clId="Web-{A6FF3718-1A82-C97D-4563-0847F89D87B5}"/>
    <pc:docChg chg="addSld modSld">
      <pc:chgData name="Luisa Martucci" userId="S::lmartucci@njstatelib.org::776a63df-7433-4788-b4b4-c686ec18b925" providerId="AD" clId="Web-{A6FF3718-1A82-C97D-4563-0847F89D87B5}" dt="2025-04-14T19:44:40.308" v="606" actId="1076"/>
      <pc:docMkLst>
        <pc:docMk/>
      </pc:docMkLst>
      <pc:sldChg chg="modSp">
        <pc:chgData name="Luisa Martucci" userId="S::lmartucci@njstatelib.org::776a63df-7433-4788-b4b4-c686ec18b925" providerId="AD" clId="Web-{A6FF3718-1A82-C97D-4563-0847F89D87B5}" dt="2025-04-14T18:07:20.347" v="466" actId="14100"/>
        <pc:sldMkLst>
          <pc:docMk/>
          <pc:sldMk cId="0" sldId="261"/>
        </pc:sldMkLst>
        <pc:spChg chg="mod">
          <ac:chgData name="Luisa Martucci" userId="S::lmartucci@njstatelib.org::776a63df-7433-4788-b4b4-c686ec18b925" providerId="AD" clId="Web-{A6FF3718-1A82-C97D-4563-0847F89D87B5}" dt="2025-04-14T18:07:20.347" v="466" actId="14100"/>
          <ac:spMkLst>
            <pc:docMk/>
            <pc:sldMk cId="0" sldId="261"/>
            <ac:spMk id="85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A6FF3718-1A82-C97D-4563-0847F89D87B5}" dt="2025-04-14T18:10:55.082" v="514" actId="20577"/>
        <pc:sldMkLst>
          <pc:docMk/>
          <pc:sldMk cId="0" sldId="267"/>
        </pc:sldMkLst>
        <pc:spChg chg="mod">
          <ac:chgData name="Luisa Martucci" userId="S::lmartucci@njstatelib.org::776a63df-7433-4788-b4b4-c686ec18b925" providerId="AD" clId="Web-{A6FF3718-1A82-C97D-4563-0847F89D87B5}" dt="2025-04-14T14:59:50.288" v="14" actId="20577"/>
          <ac:spMkLst>
            <pc:docMk/>
            <pc:sldMk cId="0" sldId="267"/>
            <ac:spMk id="122" creationId="{00000000-0000-0000-0000-000000000000}"/>
          </ac:spMkLst>
        </pc:spChg>
        <pc:spChg chg="mod">
          <ac:chgData name="Luisa Martucci" userId="S::lmartucci@njstatelib.org::776a63df-7433-4788-b4b4-c686ec18b925" providerId="AD" clId="Web-{A6FF3718-1A82-C97D-4563-0847F89D87B5}" dt="2025-04-14T18:10:55.082" v="514" actId="20577"/>
          <ac:spMkLst>
            <pc:docMk/>
            <pc:sldMk cId="0" sldId="267"/>
            <ac:spMk id="123" creationId="{00000000-0000-0000-0000-000000000000}"/>
          </ac:spMkLst>
        </pc:spChg>
      </pc:sldChg>
      <pc:sldChg chg="delSp">
        <pc:chgData name="Luisa Martucci" userId="S::lmartucci@njstatelib.org::776a63df-7433-4788-b4b4-c686ec18b925" providerId="AD" clId="Web-{A6FF3718-1A82-C97D-4563-0847F89D87B5}" dt="2025-04-14T18:05:08.284" v="426"/>
        <pc:sldMkLst>
          <pc:docMk/>
          <pc:sldMk cId="1788684479" sldId="286"/>
        </pc:sldMkLst>
      </pc:sldChg>
      <pc:sldChg chg="addSp delSp modSp delAnim">
        <pc:chgData name="Luisa Martucci" userId="S::lmartucci@njstatelib.org::776a63df-7433-4788-b4b4-c686ec18b925" providerId="AD" clId="Web-{A6FF3718-1A82-C97D-4563-0847F89D87B5}" dt="2025-04-14T15:03:01.974" v="61" actId="14100"/>
        <pc:sldMkLst>
          <pc:docMk/>
          <pc:sldMk cId="1981191799" sldId="295"/>
        </pc:sldMkLst>
        <pc:spChg chg="mod">
          <ac:chgData name="Luisa Martucci" userId="S::lmartucci@njstatelib.org::776a63df-7433-4788-b4b4-c686ec18b925" providerId="AD" clId="Web-{A6FF3718-1A82-C97D-4563-0847F89D87B5}" dt="2025-04-14T15:01:19.975" v="35" actId="1076"/>
          <ac:spMkLst>
            <pc:docMk/>
            <pc:sldMk cId="1981191799" sldId="295"/>
            <ac:spMk id="122" creationId="{2C9C303A-6034-BB08-269F-FD278B7C210E}"/>
          </ac:spMkLst>
        </pc:spChg>
      </pc:sldChg>
      <pc:sldChg chg="addSp delSp modSp delAnim">
        <pc:chgData name="Luisa Martucci" userId="S::lmartucci@njstatelib.org::776a63df-7433-4788-b4b4-c686ec18b925" providerId="AD" clId="Web-{A6FF3718-1A82-C97D-4563-0847F89D87B5}" dt="2025-04-14T19:43:57.494" v="599" actId="1076"/>
        <pc:sldMkLst>
          <pc:docMk/>
          <pc:sldMk cId="374278160" sldId="297"/>
        </pc:sldMkLst>
        <pc:spChg chg="mod">
          <ac:chgData name="Luisa Martucci" userId="S::lmartucci@njstatelib.org::776a63df-7433-4788-b4b4-c686ec18b925" providerId="AD" clId="Web-{A6FF3718-1A82-C97D-4563-0847F89D87B5}" dt="2025-04-14T19:43:52.791" v="598" actId="14100"/>
          <ac:spMkLst>
            <pc:docMk/>
            <pc:sldMk cId="374278160" sldId="297"/>
            <ac:spMk id="3" creationId="{6903A84C-4932-1357-ECF7-0A6EC6C859AF}"/>
          </ac:spMkLst>
        </pc:spChg>
        <pc:spChg chg="mod">
          <ac:chgData name="Luisa Martucci" userId="S::lmartucci@njstatelib.org::776a63df-7433-4788-b4b4-c686ec18b925" providerId="AD" clId="Web-{A6FF3718-1A82-C97D-4563-0847F89D87B5}" dt="2025-04-14T19:43:57.494" v="599" actId="1076"/>
          <ac:spMkLst>
            <pc:docMk/>
            <pc:sldMk cId="374278160" sldId="297"/>
            <ac:spMk id="4" creationId="{69D7FEB5-39D3-515E-F791-181E42FD2C09}"/>
          </ac:spMkLst>
        </pc:spChg>
      </pc:sldChg>
      <pc:sldChg chg="addSp delSp modSp">
        <pc:chgData name="Luisa Martucci" userId="S::lmartucci@njstatelib.org::776a63df-7433-4788-b4b4-c686ec18b925" providerId="AD" clId="Web-{A6FF3718-1A82-C97D-4563-0847F89D87B5}" dt="2025-04-14T19:44:40.308" v="606" actId="1076"/>
        <pc:sldMkLst>
          <pc:docMk/>
          <pc:sldMk cId="1777848787" sldId="298"/>
        </pc:sldMkLst>
      </pc:sldChg>
      <pc:sldChg chg="addSp delSp modSp addAnim delAnim">
        <pc:chgData name="Luisa Martucci" userId="S::lmartucci@njstatelib.org::776a63df-7433-4788-b4b4-c686ec18b925" providerId="AD" clId="Web-{A6FF3718-1A82-C97D-4563-0847F89D87B5}" dt="2025-04-14T17:52:14.636" v="353"/>
        <pc:sldMkLst>
          <pc:docMk/>
          <pc:sldMk cId="259872588" sldId="301"/>
        </pc:sldMkLst>
        <pc:spChg chg="add mod">
          <ac:chgData name="Luisa Martucci" userId="S::lmartucci@njstatelib.org::776a63df-7433-4788-b4b4-c686ec18b925" providerId="AD" clId="Web-{A6FF3718-1A82-C97D-4563-0847F89D87B5}" dt="2025-04-14T17:47:55.252" v="327" actId="1076"/>
          <ac:spMkLst>
            <pc:docMk/>
            <pc:sldMk cId="259872588" sldId="301"/>
            <ac:spMk id="5" creationId="{F9B54D49-89C4-3970-0893-E558B0CFE6B0}"/>
          </ac:spMkLst>
        </pc:spChg>
      </pc:sldChg>
      <pc:sldChg chg="addSp delSp modSp delAnim">
        <pc:chgData name="Luisa Martucci" userId="S::lmartucci@njstatelib.org::776a63df-7433-4788-b4b4-c686ec18b925" providerId="AD" clId="Web-{A6FF3718-1A82-C97D-4563-0847F89D87B5}" dt="2025-04-14T15:06:03.785" v="95" actId="1076"/>
        <pc:sldMkLst>
          <pc:docMk/>
          <pc:sldMk cId="957496238" sldId="302"/>
        </pc:sldMkLst>
      </pc:sldChg>
      <pc:sldChg chg="modSp add replId">
        <pc:chgData name="Luisa Martucci" userId="S::lmartucci@njstatelib.org::776a63df-7433-4788-b4b4-c686ec18b925" providerId="AD" clId="Web-{A6FF3718-1A82-C97D-4563-0847F89D87B5}" dt="2025-04-14T18:14:43.443" v="582" actId="20577"/>
        <pc:sldMkLst>
          <pc:docMk/>
          <pc:sldMk cId="65612567" sldId="304"/>
        </pc:sldMkLst>
        <pc:spChg chg="mod">
          <ac:chgData name="Luisa Martucci" userId="S::lmartucci@njstatelib.org::776a63df-7433-4788-b4b4-c686ec18b925" providerId="AD" clId="Web-{A6FF3718-1A82-C97D-4563-0847F89D87B5}" dt="2025-04-14T18:12:22.880" v="517" actId="14100"/>
          <ac:spMkLst>
            <pc:docMk/>
            <pc:sldMk cId="65612567" sldId="304"/>
            <ac:spMk id="122" creationId="{6F6F8EF7-BC64-4CDC-5059-3C24900A53A7}"/>
          </ac:spMkLst>
        </pc:spChg>
        <pc:spChg chg="mod">
          <ac:chgData name="Luisa Martucci" userId="S::lmartucci@njstatelib.org::776a63df-7433-4788-b4b4-c686ec18b925" providerId="AD" clId="Web-{A6FF3718-1A82-C97D-4563-0847F89D87B5}" dt="2025-04-14T18:14:43.443" v="582" actId="20577"/>
          <ac:spMkLst>
            <pc:docMk/>
            <pc:sldMk cId="65612567" sldId="304"/>
            <ac:spMk id="123" creationId="{7335356D-CB3F-4C41-EB14-ACE05660BF65}"/>
          </ac:spMkLst>
        </pc:spChg>
      </pc:sldChg>
    </pc:docChg>
  </pc:docChgLst>
  <pc:docChgLst>
    <pc:chgData name="Luisa Martucci" userId="S::lmartucci@njstatelib.org::776a63df-7433-4788-b4b4-c686ec18b925" providerId="AD" clId="Web-{D2A4864B-F5CA-2FA3-8C6C-FE30CF28677D}"/>
    <pc:docChg chg="addSld modSld">
      <pc:chgData name="Luisa Martucci" userId="S::lmartucci@njstatelib.org::776a63df-7433-4788-b4b4-c686ec18b925" providerId="AD" clId="Web-{D2A4864B-F5CA-2FA3-8C6C-FE30CF28677D}" dt="2025-05-20T13:52:03.697" v="85" actId="20577"/>
      <pc:docMkLst>
        <pc:docMk/>
      </pc:docMkLst>
      <pc:sldChg chg="modSp">
        <pc:chgData name="Luisa Martucci" userId="S::lmartucci@njstatelib.org::776a63df-7433-4788-b4b4-c686ec18b925" providerId="AD" clId="Web-{D2A4864B-F5CA-2FA3-8C6C-FE30CF28677D}" dt="2025-05-20T13:44:21.123" v="50" actId="20577"/>
        <pc:sldMkLst>
          <pc:docMk/>
          <pc:sldMk cId="65612567" sldId="304"/>
        </pc:sldMkLst>
        <pc:spChg chg="mod">
          <ac:chgData name="Luisa Martucci" userId="S::lmartucci@njstatelib.org::776a63df-7433-4788-b4b4-c686ec18b925" providerId="AD" clId="Web-{D2A4864B-F5CA-2FA3-8C6C-FE30CF28677D}" dt="2025-05-20T13:44:21.123" v="50" actId="20577"/>
          <ac:spMkLst>
            <pc:docMk/>
            <pc:sldMk cId="65612567" sldId="304"/>
            <ac:spMk id="123" creationId="{7335356D-CB3F-4C41-EB14-ACE05660BF65}"/>
          </ac:spMkLst>
        </pc:spChg>
      </pc:sldChg>
      <pc:sldChg chg="addAnim">
        <pc:chgData name="Luisa Martucci" userId="S::lmartucci@njstatelib.org::776a63df-7433-4788-b4b4-c686ec18b925" providerId="AD" clId="Web-{D2A4864B-F5CA-2FA3-8C6C-FE30CF28677D}" dt="2025-05-20T13:39:16.475" v="8"/>
        <pc:sldMkLst>
          <pc:docMk/>
          <pc:sldMk cId="3512663472" sldId="314"/>
        </pc:sldMkLst>
      </pc:sldChg>
      <pc:sldChg chg="addSp delSp modSp add replId delAnim">
        <pc:chgData name="Luisa Martucci" userId="S::lmartucci@njstatelib.org::776a63df-7433-4788-b4b4-c686ec18b925" providerId="AD" clId="Web-{D2A4864B-F5CA-2FA3-8C6C-FE30CF28677D}" dt="2025-05-20T13:52:03.697" v="85" actId="20577"/>
        <pc:sldMkLst>
          <pc:docMk/>
          <pc:sldMk cId="1970072974" sldId="315"/>
        </pc:sldMkLst>
        <pc:spChg chg="mod">
          <ac:chgData name="Luisa Martucci" userId="S::lmartucci@njstatelib.org::776a63df-7433-4788-b4b4-c686ec18b925" providerId="AD" clId="Web-{D2A4864B-F5CA-2FA3-8C6C-FE30CF28677D}" dt="2025-05-20T13:52:03.697" v="85" actId="20577"/>
          <ac:spMkLst>
            <pc:docMk/>
            <pc:sldMk cId="1970072974" sldId="315"/>
            <ac:spMk id="3" creationId="{F0DA4D0B-8B14-9476-19DE-B4726DEFD14C}"/>
          </ac:spMkLst>
        </pc:spChg>
        <pc:spChg chg="del">
          <ac:chgData name="Luisa Martucci" userId="S::lmartucci@njstatelib.org::776a63df-7433-4788-b4b4-c686ec18b925" providerId="AD" clId="Web-{D2A4864B-F5CA-2FA3-8C6C-FE30CF28677D}" dt="2025-05-20T13:48:24.489" v="52"/>
          <ac:spMkLst>
            <pc:docMk/>
            <pc:sldMk cId="1970072974" sldId="315"/>
            <ac:spMk id="4" creationId="{D0241F5B-FCB4-1614-32F5-FB66974E38E2}"/>
          </ac:spMkLst>
        </pc:spChg>
        <pc:picChg chg="del">
          <ac:chgData name="Luisa Martucci" userId="S::lmartucci@njstatelib.org::776a63df-7433-4788-b4b4-c686ec18b925" providerId="AD" clId="Web-{D2A4864B-F5CA-2FA3-8C6C-FE30CF28677D}" dt="2025-05-20T13:48:25.786" v="53"/>
          <ac:picMkLst>
            <pc:docMk/>
            <pc:sldMk cId="1970072974" sldId="315"/>
            <ac:picMk id="2" creationId="{94E5D880-854A-5D63-EB29-1D8C003BC584}"/>
          </ac:picMkLst>
        </pc:picChg>
        <pc:picChg chg="add mod">
          <ac:chgData name="Luisa Martucci" userId="S::lmartucci@njstatelib.org::776a63df-7433-4788-b4b4-c686ec18b925" providerId="AD" clId="Web-{D2A4864B-F5CA-2FA3-8C6C-FE30CF28677D}" dt="2025-05-20T13:51:46.259" v="77" actId="1076"/>
          <ac:picMkLst>
            <pc:docMk/>
            <pc:sldMk cId="1970072974" sldId="315"/>
            <ac:picMk id="5" creationId="{4B0CE1C0-D20E-8F28-D703-8C57091A03A4}"/>
          </ac:picMkLst>
        </pc:picChg>
      </pc:sldChg>
    </pc:docChg>
  </pc:docChgLst>
  <pc:docChgLst>
    <pc:chgData name="Luisa Martucci" userId="S::lmartucci@njstatelib.org::776a63df-7433-4788-b4b4-c686ec18b925" providerId="AD" clId="Web-{56F5503C-0DC2-C921-9653-2866FCD3DCBF}"/>
    <pc:docChg chg="addSld modSld">
      <pc:chgData name="Luisa Martucci" userId="S::lmartucci@njstatelib.org::776a63df-7433-4788-b4b4-c686ec18b925" providerId="AD" clId="Web-{56F5503C-0DC2-C921-9653-2866FCD3DCBF}" dt="2025-05-14T18:20:36.238" v="255"/>
      <pc:docMkLst>
        <pc:docMk/>
      </pc:docMkLst>
      <pc:sldChg chg="delSp modSp">
        <pc:chgData name="Luisa Martucci" userId="S::lmartucci@njstatelib.org::776a63df-7433-4788-b4b4-c686ec18b925" providerId="AD" clId="Web-{56F5503C-0DC2-C921-9653-2866FCD3DCBF}" dt="2025-05-14T18:20:28.597" v="254" actId="1076"/>
        <pc:sldMkLst>
          <pc:docMk/>
          <pc:sldMk cId="1981191799" sldId="295"/>
        </pc:sldMkLst>
        <pc:spChg chg="mod">
          <ac:chgData name="Luisa Martucci" userId="S::lmartucci@njstatelib.org::776a63df-7433-4788-b4b4-c686ec18b925" providerId="AD" clId="Web-{56F5503C-0DC2-C921-9653-2866FCD3DCBF}" dt="2025-05-14T18:20:24.065" v="252" actId="1076"/>
          <ac:spMkLst>
            <pc:docMk/>
            <pc:sldMk cId="1981191799" sldId="295"/>
            <ac:spMk id="122" creationId="{2C9C303A-6034-BB08-269F-FD278B7C210E}"/>
          </ac:spMkLst>
        </pc:spChg>
        <pc:picChg chg="mod">
          <ac:chgData name="Luisa Martucci" userId="S::lmartucci@njstatelib.org::776a63df-7433-4788-b4b4-c686ec18b925" providerId="AD" clId="Web-{56F5503C-0DC2-C921-9653-2866FCD3DCBF}" dt="2025-05-14T18:20:28.597" v="254" actId="1076"/>
          <ac:picMkLst>
            <pc:docMk/>
            <pc:sldMk cId="1981191799" sldId="295"/>
            <ac:picMk id="2" creationId="{B427F418-AD8C-3518-CF7C-7A194BC81232}"/>
          </ac:picMkLst>
        </pc:picChg>
        <pc:picChg chg="del">
          <ac:chgData name="Luisa Martucci" userId="S::lmartucci@njstatelib.org::776a63df-7433-4788-b4b4-c686ec18b925" providerId="AD" clId="Web-{56F5503C-0DC2-C921-9653-2866FCD3DCBF}" dt="2025-05-14T18:20:20.784" v="251"/>
          <ac:picMkLst>
            <pc:docMk/>
            <pc:sldMk cId="1981191799" sldId="295"/>
            <ac:picMk id="3" creationId="{4019AEAE-5DCA-9908-0C14-DCACFC9B3C6B}"/>
          </ac:picMkLst>
        </pc:picChg>
      </pc:sldChg>
      <pc:sldChg chg="modSp">
        <pc:chgData name="Luisa Martucci" userId="S::lmartucci@njstatelib.org::776a63df-7433-4788-b4b4-c686ec18b925" providerId="AD" clId="Web-{56F5503C-0DC2-C921-9653-2866FCD3DCBF}" dt="2025-05-14T14:17:28.909" v="223" actId="1076"/>
        <pc:sldMkLst>
          <pc:docMk/>
          <pc:sldMk cId="374278160" sldId="297"/>
        </pc:sldMkLst>
        <pc:spChg chg="mod">
          <ac:chgData name="Luisa Martucci" userId="S::lmartucci@njstatelib.org::776a63df-7433-4788-b4b4-c686ec18b925" providerId="AD" clId="Web-{56F5503C-0DC2-C921-9653-2866FCD3DCBF}" dt="2025-05-14T14:17:28.909" v="223" actId="1076"/>
          <ac:spMkLst>
            <pc:docMk/>
            <pc:sldMk cId="374278160" sldId="297"/>
            <ac:spMk id="3" creationId="{6903A84C-4932-1357-ECF7-0A6EC6C859AF}"/>
          </ac:spMkLst>
        </pc:spChg>
      </pc:sldChg>
      <pc:sldChg chg="addSp delSp modSp addAnim delAnim">
        <pc:chgData name="Luisa Martucci" userId="S::lmartucci@njstatelib.org::776a63df-7433-4788-b4b4-c686ec18b925" providerId="AD" clId="Web-{56F5503C-0DC2-C921-9653-2866FCD3DCBF}" dt="2025-05-14T18:19:59.642" v="250" actId="1076"/>
        <pc:sldMkLst>
          <pc:docMk/>
          <pc:sldMk cId="259872588" sldId="301"/>
        </pc:sldMkLst>
        <pc:spChg chg="add del mod">
          <ac:chgData name="Luisa Martucci" userId="S::lmartucci@njstatelib.org::776a63df-7433-4788-b4b4-c686ec18b925" providerId="AD" clId="Web-{56F5503C-0DC2-C921-9653-2866FCD3DCBF}" dt="2025-05-14T14:00:24.278" v="16"/>
          <ac:spMkLst>
            <pc:docMk/>
            <pc:sldMk cId="259872588" sldId="301"/>
            <ac:spMk id="2" creationId="{0565720C-44FB-13E3-E536-32B221BC9F93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8:54.141" v="172" actId="1076"/>
          <ac:spMkLst>
            <pc:docMk/>
            <pc:sldMk cId="259872588" sldId="301"/>
            <ac:spMk id="3" creationId="{94B7EF17-96D3-C067-9155-8F5F4E5975AD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12:01.772" v="189" actId="1076"/>
          <ac:spMkLst>
            <pc:docMk/>
            <pc:sldMk cId="259872588" sldId="301"/>
            <ac:spMk id="4" creationId="{75A4D591-D156-E2F0-91BA-EB3AC4997E24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8:12.483" v="163" actId="1076"/>
          <ac:spMkLst>
            <pc:docMk/>
            <pc:sldMk cId="259872588" sldId="301"/>
            <ac:spMk id="5" creationId="{F9B54D49-89C4-3970-0893-E558B0CFE6B0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7:52.045" v="156" actId="1076"/>
          <ac:spMkLst>
            <pc:docMk/>
            <pc:sldMk cId="259872588" sldId="301"/>
            <ac:spMk id="6" creationId="{D0CBE7B2-7DC2-575C-DC96-F16169969017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8:48.312" v="171" actId="1076"/>
          <ac:spMkLst>
            <pc:docMk/>
            <pc:sldMk cId="259872588" sldId="301"/>
            <ac:spMk id="7" creationId="{C35D07D9-48E2-EA11-47F0-182ECF980D50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7:44.216" v="154" actId="1076"/>
          <ac:spMkLst>
            <pc:docMk/>
            <pc:sldMk cId="259872588" sldId="301"/>
            <ac:spMk id="8" creationId="{3F991446-3188-65FE-3C8B-B97CCA19E1EC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1:26.249" v="38" actId="14100"/>
          <ac:spMkLst>
            <pc:docMk/>
            <pc:sldMk cId="259872588" sldId="301"/>
            <ac:spMk id="9" creationId="{581171D4-3494-A1B0-32DF-974AAAD9BB08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8:32.843" v="169" actId="1076"/>
          <ac:spMkLst>
            <pc:docMk/>
            <pc:sldMk cId="259872588" sldId="301"/>
            <ac:spMk id="10" creationId="{2D2E5D72-DB09-5225-0C5F-22A5E6BB4A5C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7:54.795" v="157" actId="1076"/>
          <ac:spMkLst>
            <pc:docMk/>
            <pc:sldMk cId="259872588" sldId="301"/>
            <ac:spMk id="11" creationId="{82DCB308-90A2-9CBD-FB24-ED800DD57074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8:19:59.642" v="250" actId="1076"/>
          <ac:spMkLst>
            <pc:docMk/>
            <pc:sldMk cId="259872588" sldId="301"/>
            <ac:spMk id="12" creationId="{BE3F4AFA-55C1-53C4-0C4E-D23154FC0DC8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11:04.692" v="179" actId="1076"/>
          <ac:spMkLst>
            <pc:docMk/>
            <pc:sldMk cId="259872588" sldId="301"/>
            <ac:spMk id="13" creationId="{65CCEB67-7FCE-5BFE-1870-7F72F73EAEC9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11:14.771" v="182" actId="1076"/>
          <ac:spMkLst>
            <pc:docMk/>
            <pc:sldMk cId="259872588" sldId="301"/>
            <ac:spMk id="14" creationId="{0DD6F1FA-0493-418E-1E1A-A19AA697D229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4:15.459" v="93" actId="20577"/>
          <ac:spMkLst>
            <pc:docMk/>
            <pc:sldMk cId="259872588" sldId="301"/>
            <ac:spMk id="15" creationId="{E4848522-31D9-C96C-9BA4-4E9A4B8842B5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8:42.156" v="170" actId="1076"/>
          <ac:spMkLst>
            <pc:docMk/>
            <pc:sldMk cId="259872588" sldId="301"/>
            <ac:spMk id="16" creationId="{C2544C11-4AC9-3921-5841-6128A0350C99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7:37.575" v="152" actId="1076"/>
          <ac:spMkLst>
            <pc:docMk/>
            <pc:sldMk cId="259872588" sldId="301"/>
            <ac:spMk id="17" creationId="{95CCF0B8-8725-1B62-C521-B75994A8E3E5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08:07.733" v="161" actId="1076"/>
          <ac:spMkLst>
            <pc:docMk/>
            <pc:sldMk cId="259872588" sldId="301"/>
            <ac:spMk id="18" creationId="{1C2B22C8-3B24-1121-6C52-5B0D39F8D77C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11:27.709" v="185" actId="1076"/>
          <ac:spMkLst>
            <pc:docMk/>
            <pc:sldMk cId="259872588" sldId="301"/>
            <ac:spMk id="19" creationId="{45AFE440-DD7B-1EA6-6218-17AC4EE0055A}"/>
          </ac:spMkLst>
        </pc:spChg>
        <pc:spChg chg="add mod">
          <ac:chgData name="Luisa Martucci" userId="S::lmartucci@njstatelib.org::776a63df-7433-4788-b4b4-c686ec18b925" providerId="AD" clId="Web-{56F5503C-0DC2-C921-9653-2866FCD3DCBF}" dt="2025-05-14T14:11:32.553" v="186" actId="1076"/>
          <ac:spMkLst>
            <pc:docMk/>
            <pc:sldMk cId="259872588" sldId="301"/>
            <ac:spMk id="20" creationId="{C234CA0C-5771-96CA-7D0B-D1BE82BCDFDD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11:18.786" v="183" actId="1076"/>
          <ac:spMkLst>
            <pc:docMk/>
            <pc:sldMk cId="259872588" sldId="301"/>
            <ac:spMk id="25" creationId="{EDB797FD-9BE1-618A-D044-EF8B692E99EE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8:56.906" v="173" actId="1076"/>
          <ac:spMkLst>
            <pc:docMk/>
            <pc:sldMk cId="259872588" sldId="301"/>
            <ac:spMk id="26" creationId="{326B1985-F603-9580-19B4-005A4602BD90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5:28.227" v="114" actId="1076"/>
          <ac:spMkLst>
            <pc:docMk/>
            <pc:sldMk cId="259872588" sldId="301"/>
            <ac:spMk id="27" creationId="{560D160B-E131-2B06-E1DA-5364AD6C9CC9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7:59.889" v="159" actId="1076"/>
          <ac:spMkLst>
            <pc:docMk/>
            <pc:sldMk cId="259872588" sldId="301"/>
            <ac:spMk id="28" creationId="{1315338E-605A-1C7C-1B5F-957D9EEB1CA6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8:03.483" v="160" actId="1076"/>
          <ac:spMkLst>
            <pc:docMk/>
            <pc:sldMk cId="259872588" sldId="301"/>
            <ac:spMk id="29" creationId="{D2975486-81A5-B7FA-4993-C70BF86F0F24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11:11.380" v="181" actId="1076"/>
          <ac:spMkLst>
            <pc:docMk/>
            <pc:sldMk cId="259872588" sldId="301"/>
            <ac:spMk id="30" creationId="{CC0A3DB0-B4E9-10E6-08B9-454076935829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11:00.489" v="178" actId="1076"/>
          <ac:spMkLst>
            <pc:docMk/>
            <pc:sldMk cId="259872588" sldId="301"/>
            <ac:spMk id="31" creationId="{DF7A384F-7670-2C9B-5BC9-27B6385416F3}"/>
          </ac:spMkLst>
        </pc:spChg>
        <pc:spChg chg="mod">
          <ac:chgData name="Luisa Martucci" userId="S::lmartucci@njstatelib.org::776a63df-7433-4788-b4b4-c686ec18b925" providerId="AD" clId="Web-{56F5503C-0DC2-C921-9653-2866FCD3DCBF}" dt="2025-05-14T14:06:49.042" v="137" actId="1076"/>
          <ac:spMkLst>
            <pc:docMk/>
            <pc:sldMk cId="259872588" sldId="301"/>
            <ac:spMk id="32" creationId="{940A119A-51B3-D865-9DE0-E895DEB14DF9}"/>
          </ac:spMkLst>
        </pc:spChg>
      </pc:sldChg>
      <pc:sldChg chg="addSp delSp modSp">
        <pc:chgData name="Luisa Martucci" userId="S::lmartucci@njstatelib.org::776a63df-7433-4788-b4b4-c686ec18b925" providerId="AD" clId="Web-{56F5503C-0DC2-C921-9653-2866FCD3DCBF}" dt="2025-05-14T18:19:35.313" v="249" actId="1076"/>
        <pc:sldMkLst>
          <pc:docMk/>
          <pc:sldMk cId="957496238" sldId="302"/>
        </pc:sldMkLst>
        <pc:spChg chg="add mod">
          <ac:chgData name="Luisa Martucci" userId="S::lmartucci@njstatelib.org::776a63df-7433-4788-b4b4-c686ec18b925" providerId="AD" clId="Web-{56F5503C-0DC2-C921-9653-2866FCD3DCBF}" dt="2025-05-14T14:16:34.048" v="209" actId="1076"/>
          <ac:spMkLst>
            <pc:docMk/>
            <pc:sldMk cId="957496238" sldId="302"/>
            <ac:spMk id="3" creationId="{30C20A6C-C78C-B7B6-5275-9CD9E72F4842}"/>
          </ac:spMkLst>
        </pc:spChg>
        <pc:spChg chg="del">
          <ac:chgData name="Luisa Martucci" userId="S::lmartucci@njstatelib.org::776a63df-7433-4788-b4b4-c686ec18b925" providerId="AD" clId="Web-{56F5503C-0DC2-C921-9653-2866FCD3DCBF}" dt="2025-05-14T14:14:33.544" v="193"/>
          <ac:spMkLst>
            <pc:docMk/>
            <pc:sldMk cId="957496238" sldId="302"/>
            <ac:spMk id="4" creationId="{B6D6D388-FE8E-E950-E0DB-D116015D5FAF}"/>
          </ac:spMkLst>
        </pc:spChg>
        <pc:picChg chg="add mod">
          <ac:chgData name="Luisa Martucci" userId="S::lmartucci@njstatelib.org::776a63df-7433-4788-b4b4-c686ec18b925" providerId="AD" clId="Web-{56F5503C-0DC2-C921-9653-2866FCD3DCBF}" dt="2025-05-14T18:19:35.313" v="249" actId="1076"/>
          <ac:picMkLst>
            <pc:docMk/>
            <pc:sldMk cId="957496238" sldId="302"/>
            <ac:picMk id="2" creationId="{95B44181-D061-BBE5-9179-E001EA0ED7CC}"/>
          </ac:picMkLst>
        </pc:picChg>
      </pc:sldChg>
      <pc:sldChg chg="modSp">
        <pc:chgData name="Luisa Martucci" userId="S::lmartucci@njstatelib.org::776a63df-7433-4788-b4b4-c686ec18b925" providerId="AD" clId="Web-{56F5503C-0DC2-C921-9653-2866FCD3DCBF}" dt="2025-05-14T14:12:24.492" v="192" actId="20577"/>
        <pc:sldMkLst>
          <pc:docMk/>
          <pc:sldMk cId="65612567" sldId="304"/>
        </pc:sldMkLst>
        <pc:spChg chg="mod">
          <ac:chgData name="Luisa Martucci" userId="S::lmartucci@njstatelib.org::776a63df-7433-4788-b4b4-c686ec18b925" providerId="AD" clId="Web-{56F5503C-0DC2-C921-9653-2866FCD3DCBF}" dt="2025-05-14T14:12:24.492" v="192" actId="20577"/>
          <ac:spMkLst>
            <pc:docMk/>
            <pc:sldMk cId="65612567" sldId="304"/>
            <ac:spMk id="122" creationId="{6F6F8EF7-BC64-4CDC-5059-3C24900A53A7}"/>
          </ac:spMkLst>
        </pc:spChg>
      </pc:sldChg>
      <pc:sldChg chg="delSp">
        <pc:chgData name="Luisa Martucci" userId="S::lmartucci@njstatelib.org::776a63df-7433-4788-b4b4-c686ec18b925" providerId="AD" clId="Web-{56F5503C-0DC2-C921-9653-2866FCD3DCBF}" dt="2025-05-14T14:14:38.481" v="194"/>
        <pc:sldMkLst>
          <pc:docMk/>
          <pc:sldMk cId="1390341661" sldId="306"/>
        </pc:sldMkLst>
        <pc:spChg chg="del">
          <ac:chgData name="Luisa Martucci" userId="S::lmartucci@njstatelib.org::776a63df-7433-4788-b4b4-c686ec18b925" providerId="AD" clId="Web-{56F5503C-0DC2-C921-9653-2866FCD3DCBF}" dt="2025-05-14T14:14:38.481" v="194"/>
          <ac:spMkLst>
            <pc:docMk/>
            <pc:sldMk cId="1390341661" sldId="306"/>
            <ac:spMk id="2" creationId="{33F5414D-E699-40E1-D0D1-72170A3028E9}"/>
          </ac:spMkLst>
        </pc:spChg>
      </pc:sldChg>
      <pc:sldChg chg="new">
        <pc:chgData name="Luisa Martucci" userId="S::lmartucci@njstatelib.org::776a63df-7433-4788-b4b4-c686ec18b925" providerId="AD" clId="Web-{56F5503C-0DC2-C921-9653-2866FCD3DCBF}" dt="2025-05-14T18:20:36.238" v="255"/>
        <pc:sldMkLst>
          <pc:docMk/>
          <pc:sldMk cId="3725915492" sldId="313"/>
        </pc:sldMkLst>
      </pc:sldChg>
    </pc:docChg>
  </pc:docChgLst>
  <pc:docChgLst>
    <pc:chgData name="Luisa Martucci" userId="776a63df-7433-4788-b4b4-c686ec18b925" providerId="ADAL" clId="{7E5FEB61-07C3-4487-ABF2-7B00D856889F}"/>
    <pc:docChg chg="undo custSel addSld delSld modSld sldOrd">
      <pc:chgData name="Luisa Martucci" userId="776a63df-7433-4788-b4b4-c686ec18b925" providerId="ADAL" clId="{7E5FEB61-07C3-4487-ABF2-7B00D856889F}" dt="2025-02-05T16:44:48.009" v="3383" actId="1076"/>
      <pc:docMkLst>
        <pc:docMk/>
      </pc:docMkLst>
      <pc:sldChg chg="modNotesTx">
        <pc:chgData name="Luisa Martucci" userId="776a63df-7433-4788-b4b4-c686ec18b925" providerId="ADAL" clId="{7E5FEB61-07C3-4487-ABF2-7B00D856889F}" dt="2025-02-04T17:46:15.183" v="2457" actId="20577"/>
        <pc:sldMkLst>
          <pc:docMk/>
          <pc:sldMk cId="0" sldId="264"/>
        </pc:sldMkLst>
      </pc:sldChg>
      <pc:sldChg chg="modSp mod modNotesTx">
        <pc:chgData name="Luisa Martucci" userId="776a63df-7433-4788-b4b4-c686ec18b925" providerId="ADAL" clId="{7E5FEB61-07C3-4487-ABF2-7B00D856889F}" dt="2025-02-04T17:47:10.134" v="2537" actId="20577"/>
        <pc:sldMkLst>
          <pc:docMk/>
          <pc:sldMk cId="0" sldId="267"/>
        </pc:sldMkLst>
      </pc:sldChg>
      <pc:sldChg chg="modSp del mod">
        <pc:chgData name="Luisa Martucci" userId="776a63df-7433-4788-b4b4-c686ec18b925" providerId="ADAL" clId="{7E5FEB61-07C3-4487-ABF2-7B00D856889F}" dt="2025-02-03T20:44:46.350" v="2388" actId="47"/>
        <pc:sldMkLst>
          <pc:docMk/>
          <pc:sldMk cId="0" sldId="270"/>
        </pc:sldMkLst>
      </pc:sldChg>
      <pc:sldChg chg="del">
        <pc:chgData name="Luisa Martucci" userId="776a63df-7433-4788-b4b4-c686ec18b925" providerId="ADAL" clId="{7E5FEB61-07C3-4487-ABF2-7B00D856889F}" dt="2025-02-03T19:27:47.658" v="1475" actId="47"/>
        <pc:sldMkLst>
          <pc:docMk/>
          <pc:sldMk cId="4025606888" sldId="280"/>
        </pc:sldMkLst>
      </pc:sldChg>
      <pc:sldChg chg="del">
        <pc:chgData name="Luisa Martucci" userId="776a63df-7433-4788-b4b4-c686ec18b925" providerId="ADAL" clId="{7E5FEB61-07C3-4487-ABF2-7B00D856889F}" dt="2025-02-03T19:27:54.123" v="1476" actId="47"/>
        <pc:sldMkLst>
          <pc:docMk/>
          <pc:sldMk cId="448410279" sldId="281"/>
        </pc:sldMkLst>
      </pc:sldChg>
      <pc:sldChg chg="del">
        <pc:chgData name="Luisa Martucci" userId="776a63df-7433-4788-b4b4-c686ec18b925" providerId="ADAL" clId="{7E5FEB61-07C3-4487-ABF2-7B00D856889F}" dt="2025-02-03T19:27:59.865" v="1477" actId="47"/>
        <pc:sldMkLst>
          <pc:docMk/>
          <pc:sldMk cId="776096815" sldId="282"/>
        </pc:sldMkLst>
      </pc:sldChg>
      <pc:sldChg chg="del">
        <pc:chgData name="Luisa Martucci" userId="776a63df-7433-4788-b4b4-c686ec18b925" providerId="ADAL" clId="{7E5FEB61-07C3-4487-ABF2-7B00D856889F}" dt="2025-02-03T19:27:20.987" v="1474" actId="47"/>
        <pc:sldMkLst>
          <pc:docMk/>
          <pc:sldMk cId="1018047318" sldId="283"/>
        </pc:sldMkLst>
      </pc:sldChg>
      <pc:sldChg chg="del">
        <pc:chgData name="Luisa Martucci" userId="776a63df-7433-4788-b4b4-c686ec18b925" providerId="ADAL" clId="{7E5FEB61-07C3-4487-ABF2-7B00D856889F}" dt="2025-02-03T19:28:06.735" v="1478" actId="47"/>
        <pc:sldMkLst>
          <pc:docMk/>
          <pc:sldMk cId="3143285503" sldId="284"/>
        </pc:sldMkLst>
      </pc:sldChg>
      <pc:sldChg chg="delSp del mod">
        <pc:chgData name="Luisa Martucci" userId="776a63df-7433-4788-b4b4-c686ec18b925" providerId="ADAL" clId="{7E5FEB61-07C3-4487-ABF2-7B00D856889F}" dt="2025-02-04T17:54:45.261" v="2875" actId="47"/>
        <pc:sldMkLst>
          <pc:docMk/>
          <pc:sldMk cId="206258986" sldId="285"/>
        </pc:sldMkLst>
      </pc:sldChg>
      <pc:sldChg chg="addSp delSp modSp mod setBg modNotesTx">
        <pc:chgData name="Luisa Martucci" userId="776a63df-7433-4788-b4b4-c686ec18b925" providerId="ADAL" clId="{7E5FEB61-07C3-4487-ABF2-7B00D856889F}" dt="2025-02-04T17:48:16.465" v="2623" actId="20577"/>
        <pc:sldMkLst>
          <pc:docMk/>
          <pc:sldMk cId="1788684479" sldId="286"/>
        </pc:sldMkLst>
      </pc:sldChg>
      <pc:sldChg chg="addSp delSp modSp mod modNotesTx">
        <pc:chgData name="Luisa Martucci" userId="776a63df-7433-4788-b4b4-c686ec18b925" providerId="ADAL" clId="{7E5FEB61-07C3-4487-ABF2-7B00D856889F}" dt="2025-02-04T18:28:22.106" v="3351" actId="1076"/>
        <pc:sldMkLst>
          <pc:docMk/>
          <pc:sldMk cId="2597782750" sldId="289"/>
        </pc:sldMkLst>
      </pc:sldChg>
      <pc:sldChg chg="modSp mod">
        <pc:chgData name="Luisa Martucci" userId="776a63df-7433-4788-b4b4-c686ec18b925" providerId="ADAL" clId="{7E5FEB61-07C3-4487-ABF2-7B00D856889F}" dt="2025-02-04T17:53:31.517" v="2835" actId="20577"/>
        <pc:sldMkLst>
          <pc:docMk/>
          <pc:sldMk cId="3977864088" sldId="290"/>
        </pc:sldMkLst>
      </pc:sldChg>
      <pc:sldChg chg="del">
        <pc:chgData name="Luisa Martucci" userId="776a63df-7433-4788-b4b4-c686ec18b925" providerId="ADAL" clId="{7E5FEB61-07C3-4487-ABF2-7B00D856889F}" dt="2025-02-03T19:28:40.195" v="1479" actId="47"/>
        <pc:sldMkLst>
          <pc:docMk/>
          <pc:sldMk cId="438572176" sldId="291"/>
        </pc:sldMkLst>
      </pc:sldChg>
      <pc:sldChg chg="del">
        <pc:chgData name="Luisa Martucci" userId="776a63df-7433-4788-b4b4-c686ec18b925" providerId="ADAL" clId="{7E5FEB61-07C3-4487-ABF2-7B00D856889F}" dt="2025-02-03T19:28:48.071" v="1480" actId="47"/>
        <pc:sldMkLst>
          <pc:docMk/>
          <pc:sldMk cId="3062600776" sldId="292"/>
        </pc:sldMkLst>
      </pc:sldChg>
      <pc:sldChg chg="delSp del mod">
        <pc:chgData name="Luisa Martucci" userId="776a63df-7433-4788-b4b4-c686ec18b925" providerId="ADAL" clId="{7E5FEB61-07C3-4487-ABF2-7B00D856889F}" dt="2025-02-04T17:54:54.213" v="2876" actId="47"/>
        <pc:sldMkLst>
          <pc:docMk/>
          <pc:sldMk cId="1220373641" sldId="294"/>
        </pc:sldMkLst>
      </pc:sldChg>
      <pc:sldChg chg="addSp delSp modSp mod setBg delAnim modAnim modNotesTx">
        <pc:chgData name="Luisa Martucci" userId="776a63df-7433-4788-b4b4-c686ec18b925" providerId="ADAL" clId="{7E5FEB61-07C3-4487-ABF2-7B00D856889F}" dt="2025-02-05T16:44:48.009" v="3383" actId="1076"/>
        <pc:sldMkLst>
          <pc:docMk/>
          <pc:sldMk cId="1981191799" sldId="295"/>
        </pc:sldMkLst>
      </pc:sldChg>
      <pc:sldChg chg="addSp delSp modSp add del mod setBg">
        <pc:chgData name="Luisa Martucci" userId="776a63df-7433-4788-b4b4-c686ec18b925" providerId="ADAL" clId="{7E5FEB61-07C3-4487-ABF2-7B00D856889F}" dt="2025-02-03T17:31:57.128" v="442" actId="47"/>
        <pc:sldMkLst>
          <pc:docMk/>
          <pc:sldMk cId="599700837" sldId="296"/>
        </pc:sldMkLst>
      </pc:sldChg>
      <pc:sldChg chg="addSp delSp modSp add mod ord">
        <pc:chgData name="Luisa Martucci" userId="776a63df-7433-4788-b4b4-c686ec18b925" providerId="ADAL" clId="{7E5FEB61-07C3-4487-ABF2-7B00D856889F}" dt="2025-02-03T19:26:12.162" v="1419" actId="1076"/>
        <pc:sldMkLst>
          <pc:docMk/>
          <pc:sldMk cId="2713786752" sldId="296"/>
        </pc:sldMkLst>
      </pc:sldChg>
      <pc:sldChg chg="add del setBg">
        <pc:chgData name="Luisa Martucci" userId="776a63df-7433-4788-b4b4-c686ec18b925" providerId="ADAL" clId="{7E5FEB61-07C3-4487-ABF2-7B00D856889F}" dt="2025-02-03T17:30:06.278" v="431" actId="47"/>
        <pc:sldMkLst>
          <pc:docMk/>
          <pc:sldMk cId="3961370677" sldId="296"/>
        </pc:sldMkLst>
      </pc:sldChg>
      <pc:sldChg chg="modSp add mod">
        <pc:chgData name="Luisa Martucci" userId="776a63df-7433-4788-b4b4-c686ec18b925" providerId="ADAL" clId="{7E5FEB61-07C3-4487-ABF2-7B00D856889F}" dt="2025-02-03T19:35:08.493" v="1496" actId="20577"/>
        <pc:sldMkLst>
          <pc:docMk/>
          <pc:sldMk cId="374278160" sldId="297"/>
        </pc:sldMkLst>
      </pc:sldChg>
      <pc:sldChg chg="add del">
        <pc:chgData name="Luisa Martucci" userId="776a63df-7433-4788-b4b4-c686ec18b925" providerId="ADAL" clId="{7E5FEB61-07C3-4487-ABF2-7B00D856889F}" dt="2025-02-03T18:52:54.575" v="916" actId="2890"/>
        <pc:sldMkLst>
          <pc:docMk/>
          <pc:sldMk cId="379961635" sldId="297"/>
        </pc:sldMkLst>
      </pc:sldChg>
      <pc:sldChg chg="add del setBg">
        <pc:chgData name="Luisa Martucci" userId="776a63df-7433-4788-b4b4-c686ec18b925" providerId="ADAL" clId="{7E5FEB61-07C3-4487-ABF2-7B00D856889F}" dt="2025-02-03T18:53:00.321" v="918"/>
        <pc:sldMkLst>
          <pc:docMk/>
          <pc:sldMk cId="593173492" sldId="297"/>
        </pc:sldMkLst>
      </pc:sldChg>
      <pc:sldChg chg="add del setBg">
        <pc:chgData name="Luisa Martucci" userId="776a63df-7433-4788-b4b4-c686ec18b925" providerId="ADAL" clId="{7E5FEB61-07C3-4487-ABF2-7B00D856889F}" dt="2025-02-03T18:52:47.763" v="915"/>
        <pc:sldMkLst>
          <pc:docMk/>
          <pc:sldMk cId="796771741" sldId="298"/>
        </pc:sldMkLst>
      </pc:sldChg>
      <pc:sldChg chg="addSp delSp modSp add mod delAnim modAnim modNotesTx">
        <pc:chgData name="Luisa Martucci" userId="776a63df-7433-4788-b4b4-c686ec18b925" providerId="ADAL" clId="{7E5FEB61-07C3-4487-ABF2-7B00D856889F}" dt="2025-02-05T14:10:02.463" v="3364" actId="1076"/>
        <pc:sldMkLst>
          <pc:docMk/>
          <pc:sldMk cId="1777848787" sldId="298"/>
        </pc:sldMkLst>
      </pc:sldChg>
      <pc:sldChg chg="addSp delSp modSp add mod ord modClrScheme chgLayout modNotesTx">
        <pc:chgData name="Luisa Martucci" userId="776a63df-7433-4788-b4b4-c686ec18b925" providerId="ADAL" clId="{7E5FEB61-07C3-4487-ABF2-7B00D856889F}" dt="2025-02-04T17:48:32.062" v="2633" actId="5793"/>
        <pc:sldMkLst>
          <pc:docMk/>
          <pc:sldMk cId="1911567110" sldId="299"/>
        </pc:sldMkLst>
      </pc:sldChg>
    </pc:docChg>
  </pc:docChgLst>
  <pc:docChgLst>
    <pc:chgData name="Luisa Martucci" userId="S::lmartucci@njstatelib.org::776a63df-7433-4788-b4b4-c686ec18b925" providerId="AD" clId="Web-{38B41684-2BD9-B3B9-F711-99CECCFD013A}"/>
    <pc:docChg chg="addSld delSld modSld">
      <pc:chgData name="Luisa Martucci" userId="S::lmartucci@njstatelib.org::776a63df-7433-4788-b4b4-c686ec18b925" providerId="AD" clId="Web-{38B41684-2BD9-B3B9-F711-99CECCFD013A}" dt="2025-05-14T18:58:07.102" v="429" actId="1076"/>
      <pc:docMkLst>
        <pc:docMk/>
      </pc:docMkLst>
      <pc:sldChg chg="modSp">
        <pc:chgData name="Luisa Martucci" userId="S::lmartucci@njstatelib.org::776a63df-7433-4788-b4b4-c686ec18b925" providerId="AD" clId="Web-{38B41684-2BD9-B3B9-F711-99CECCFD013A}" dt="2025-05-14T18:32:03.381" v="129" actId="20577"/>
        <pc:sldMkLst>
          <pc:docMk/>
          <pc:sldMk cId="0" sldId="267"/>
        </pc:sldMkLst>
        <pc:spChg chg="mod">
          <ac:chgData name="Luisa Martucci" userId="S::lmartucci@njstatelib.org::776a63df-7433-4788-b4b4-c686ec18b925" providerId="AD" clId="Web-{38B41684-2BD9-B3B9-F711-99CECCFD013A}" dt="2025-05-14T18:32:03.381" v="129" actId="20577"/>
          <ac:spMkLst>
            <pc:docMk/>
            <pc:sldMk cId="0" sldId="267"/>
            <ac:spMk id="123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38B41684-2BD9-B3B9-F711-99CECCFD013A}" dt="2025-05-14T18:32:39.070" v="145" actId="20577"/>
        <pc:sldMkLst>
          <pc:docMk/>
          <pc:sldMk cId="1981191799" sldId="295"/>
        </pc:sldMkLst>
        <pc:spChg chg="mod">
          <ac:chgData name="Luisa Martucci" userId="S::lmartucci@njstatelib.org::776a63df-7433-4788-b4b4-c686ec18b925" providerId="AD" clId="Web-{38B41684-2BD9-B3B9-F711-99CECCFD013A}" dt="2025-05-14T18:32:39.070" v="145" actId="20577"/>
          <ac:spMkLst>
            <pc:docMk/>
            <pc:sldMk cId="1981191799" sldId="295"/>
            <ac:spMk id="122" creationId="{2C9C303A-6034-BB08-269F-FD278B7C210E}"/>
          </ac:spMkLst>
        </pc:spChg>
      </pc:sldChg>
      <pc:sldChg chg="delSp modSp">
        <pc:chgData name="Luisa Martucci" userId="S::lmartucci@njstatelib.org::776a63df-7433-4788-b4b4-c686ec18b925" providerId="AD" clId="Web-{38B41684-2BD9-B3B9-F711-99CECCFD013A}" dt="2025-05-14T18:22:43.217" v="15" actId="1076"/>
        <pc:sldMkLst>
          <pc:docMk/>
          <pc:sldMk cId="259872588" sldId="301"/>
        </pc:sldMkLst>
        <pc:spChg chg="mod">
          <ac:chgData name="Luisa Martucci" userId="S::lmartucci@njstatelib.org::776a63df-7433-4788-b4b4-c686ec18b925" providerId="AD" clId="Web-{38B41684-2BD9-B3B9-F711-99CECCFD013A}" dt="2025-05-14T18:22:43.217" v="15" actId="1076"/>
          <ac:spMkLst>
            <pc:docMk/>
            <pc:sldMk cId="259872588" sldId="301"/>
            <ac:spMk id="3" creationId="{94B7EF17-96D3-C067-9155-8F5F4E5975AD}"/>
          </ac:spMkLst>
        </pc:spChg>
        <pc:spChg chg="del mod">
          <ac:chgData name="Luisa Martucci" userId="S::lmartucci@njstatelib.org::776a63df-7433-4788-b4b4-c686ec18b925" providerId="AD" clId="Web-{38B41684-2BD9-B3B9-F711-99CECCFD013A}" dt="2025-05-14T18:22:18.153" v="7"/>
          <ac:spMkLst>
            <pc:docMk/>
            <pc:sldMk cId="259872588" sldId="301"/>
            <ac:spMk id="4" creationId="{75A4D591-D156-E2F0-91BA-EB3AC4997E24}"/>
          </ac:spMkLst>
        </pc:spChg>
        <pc:spChg chg="mod">
          <ac:chgData name="Luisa Martucci" userId="S::lmartucci@njstatelib.org::776a63df-7433-4788-b4b4-c686ec18b925" providerId="AD" clId="Web-{38B41684-2BD9-B3B9-F711-99CECCFD013A}" dt="2025-05-14T18:22:09.716" v="5" actId="1076"/>
          <ac:spMkLst>
            <pc:docMk/>
            <pc:sldMk cId="259872588" sldId="301"/>
            <ac:spMk id="26" creationId="{326B1985-F603-9580-19B4-005A4602BD90}"/>
          </ac:spMkLst>
        </pc:spChg>
      </pc:sldChg>
      <pc:sldChg chg="modSp">
        <pc:chgData name="Luisa Martucci" userId="S::lmartucci@njstatelib.org::776a63df-7433-4788-b4b4-c686ec18b925" providerId="AD" clId="Web-{38B41684-2BD9-B3B9-F711-99CECCFD013A}" dt="2025-05-14T18:58:07.102" v="429" actId="1076"/>
        <pc:sldMkLst>
          <pc:docMk/>
          <pc:sldMk cId="1390341661" sldId="306"/>
        </pc:sldMkLst>
        <pc:spChg chg="mod">
          <ac:chgData name="Luisa Martucci" userId="S::lmartucci@njstatelib.org::776a63df-7433-4788-b4b4-c686ec18b925" providerId="AD" clId="Web-{38B41684-2BD9-B3B9-F711-99CECCFD013A}" dt="2025-05-14T18:58:07.102" v="429" actId="1076"/>
          <ac:spMkLst>
            <pc:docMk/>
            <pc:sldMk cId="1390341661" sldId="306"/>
            <ac:spMk id="3" creationId="{F26BDBE7-6573-9B7B-580A-D68E4A3A9593}"/>
          </ac:spMkLst>
        </pc:spChg>
      </pc:sldChg>
      <pc:sldChg chg="modSp add replId">
        <pc:chgData name="Luisa Martucci" userId="S::lmartucci@njstatelib.org::776a63df-7433-4788-b4b4-c686ec18b925" providerId="AD" clId="Web-{38B41684-2BD9-B3B9-F711-99CECCFD013A}" dt="2025-05-14T18:32:52.336" v="156" actId="20577"/>
        <pc:sldMkLst>
          <pc:docMk/>
          <pc:sldMk cId="83061009" sldId="313"/>
        </pc:sldMkLst>
        <pc:spChg chg="mod">
          <ac:chgData name="Luisa Martucci" userId="S::lmartucci@njstatelib.org::776a63df-7433-4788-b4b4-c686ec18b925" providerId="AD" clId="Web-{38B41684-2BD9-B3B9-F711-99CECCFD013A}" dt="2025-05-14T18:32:52.336" v="156" actId="20577"/>
          <ac:spMkLst>
            <pc:docMk/>
            <pc:sldMk cId="83061009" sldId="313"/>
            <ac:spMk id="122" creationId="{D0C5433B-6725-D8A9-8420-31383D58941E}"/>
          </ac:spMkLst>
        </pc:spChg>
        <pc:picChg chg="mod modCrop">
          <ac:chgData name="Luisa Martucci" userId="S::lmartucci@njstatelib.org::776a63df-7433-4788-b4b4-c686ec18b925" providerId="AD" clId="Web-{38B41684-2BD9-B3B9-F711-99CECCFD013A}" dt="2025-05-14T18:23:41.454" v="23" actId="1076"/>
          <ac:picMkLst>
            <pc:docMk/>
            <pc:sldMk cId="83061009" sldId="313"/>
            <ac:picMk id="2" creationId="{B00779EC-0BB8-B298-8EDD-9CBBA92DD493}"/>
          </ac:picMkLst>
        </pc:picChg>
      </pc:sldChg>
      <pc:sldChg chg="del">
        <pc:chgData name="Luisa Martucci" userId="S::lmartucci@njstatelib.org::776a63df-7433-4788-b4b4-c686ec18b925" providerId="AD" clId="Web-{38B41684-2BD9-B3B9-F711-99CECCFD013A}" dt="2025-05-14T18:21:34.652" v="0"/>
        <pc:sldMkLst>
          <pc:docMk/>
          <pc:sldMk cId="3725915492" sldId="313"/>
        </pc:sldMkLst>
      </pc:sldChg>
      <pc:sldChg chg="addSp delSp modSp add replId">
        <pc:chgData name="Luisa Martucci" userId="S::lmartucci@njstatelib.org::776a63df-7433-4788-b4b4-c686ec18b925" providerId="AD" clId="Web-{38B41684-2BD9-B3B9-F711-99CECCFD013A}" dt="2025-05-14T18:31:13.910" v="124" actId="1076"/>
        <pc:sldMkLst>
          <pc:docMk/>
          <pc:sldMk cId="3512663472" sldId="314"/>
        </pc:sldMkLst>
        <pc:spChg chg="add mod">
          <ac:chgData name="Luisa Martucci" userId="S::lmartucci@njstatelib.org::776a63df-7433-4788-b4b4-c686ec18b925" providerId="AD" clId="Web-{38B41684-2BD9-B3B9-F711-99CECCFD013A}" dt="2025-05-14T18:24:51.863" v="35" actId="1076"/>
          <ac:spMkLst>
            <pc:docMk/>
            <pc:sldMk cId="3512663472" sldId="314"/>
            <ac:spMk id="4" creationId="{97F33F0E-B292-2FC4-51E0-63D10D51C4FE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30:44.503" v="121" actId="1076"/>
          <ac:spMkLst>
            <pc:docMk/>
            <pc:sldMk cId="3512663472" sldId="314"/>
            <ac:spMk id="5" creationId="{0015DD15-F122-D991-24B7-ECAFFE6E4C52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30:50.393" v="122" actId="1076"/>
          <ac:spMkLst>
            <pc:docMk/>
            <pc:sldMk cId="3512663472" sldId="314"/>
            <ac:spMk id="6" creationId="{75501FAC-1CD1-B952-1B31-77361BE0AC44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31:13.910" v="124" actId="1076"/>
          <ac:spMkLst>
            <pc:docMk/>
            <pc:sldMk cId="3512663472" sldId="314"/>
            <ac:spMk id="7" creationId="{BADE151D-101B-D3FC-EF2B-90A020E7FEE1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29:04.280" v="107" actId="1076"/>
          <ac:spMkLst>
            <pc:docMk/>
            <pc:sldMk cId="3512663472" sldId="314"/>
            <ac:spMk id="8" creationId="{B9D9AD14-CFFB-4581-D57B-5CFEC772CE6F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29:29.906" v="114" actId="1076"/>
          <ac:spMkLst>
            <pc:docMk/>
            <pc:sldMk cId="3512663472" sldId="314"/>
            <ac:spMk id="9" creationId="{80B228FA-4AC5-3D71-8FFC-66B9D5A0E51B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30:53.519" v="123" actId="1076"/>
          <ac:spMkLst>
            <pc:docMk/>
            <pc:sldMk cId="3512663472" sldId="314"/>
            <ac:spMk id="10" creationId="{EFE02156-34BE-93EC-E942-0C2A23DF0D6E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29:15.436" v="109" actId="1076"/>
          <ac:spMkLst>
            <pc:docMk/>
            <pc:sldMk cId="3512663472" sldId="314"/>
            <ac:spMk id="11" creationId="{6847AFC0-6F75-BA34-927D-0D6C7B49FEB6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29:23.280" v="112" actId="1076"/>
          <ac:spMkLst>
            <pc:docMk/>
            <pc:sldMk cId="3512663472" sldId="314"/>
            <ac:spMk id="12" creationId="{5CEDC0B3-0B88-7547-4E67-3C7BEF933D08}"/>
          </ac:spMkLst>
        </pc:spChg>
        <pc:spChg chg="add mod">
          <ac:chgData name="Luisa Martucci" userId="S::lmartucci@njstatelib.org::776a63df-7433-4788-b4b4-c686ec18b925" providerId="AD" clId="Web-{38B41684-2BD9-B3B9-F711-99CECCFD013A}" dt="2025-05-14T18:28:53.310" v="104" actId="20577"/>
          <ac:spMkLst>
            <pc:docMk/>
            <pc:sldMk cId="3512663472" sldId="314"/>
            <ac:spMk id="13" creationId="{EC8159E9-B589-55E7-A3AC-F0267D01BDD6}"/>
          </ac:spMkLst>
        </pc:spChg>
        <pc:spChg chg="mod">
          <ac:chgData name="Luisa Martucci" userId="S::lmartucci@njstatelib.org::776a63df-7433-4788-b4b4-c686ec18b925" providerId="AD" clId="Web-{38B41684-2BD9-B3B9-F711-99CECCFD013A}" dt="2025-05-14T18:24:37.737" v="32" actId="20577"/>
          <ac:spMkLst>
            <pc:docMk/>
            <pc:sldMk cId="3512663472" sldId="314"/>
            <ac:spMk id="122" creationId="{39DFAE8E-600F-5A99-669B-351F89F91ECD}"/>
          </ac:spMkLst>
        </pc:spChg>
        <pc:picChg chg="del">
          <ac:chgData name="Luisa Martucci" userId="S::lmartucci@njstatelib.org::776a63df-7433-4788-b4b4-c686ec18b925" providerId="AD" clId="Web-{38B41684-2BD9-B3B9-F711-99CECCFD013A}" dt="2025-05-14T18:24:41.456" v="33"/>
          <ac:picMkLst>
            <pc:docMk/>
            <pc:sldMk cId="3512663472" sldId="314"/>
            <ac:picMk id="2" creationId="{DE16FF60-4E3D-4489-EB69-F916B03AC746}"/>
          </ac:picMkLst>
        </pc:picChg>
      </pc:sldChg>
    </pc:docChg>
  </pc:docChgLst>
  <pc:docChgLst>
    <pc:chgData name="Luisa Martucci" userId="S::lmartucci@njstatelib.org::776a63df-7433-4788-b4b4-c686ec18b925" providerId="AD" clId="Web-{4FE3F058-560B-A2D8-2A0F-196775EE198C}"/>
    <pc:docChg chg="addSld modSld">
      <pc:chgData name="Luisa Martucci" userId="S::lmartucci@njstatelib.org::776a63df-7433-4788-b4b4-c686ec18b925" providerId="AD" clId="Web-{4FE3F058-560B-A2D8-2A0F-196775EE198C}" dt="2025-02-07T20:05:56.231" v="135" actId="20577"/>
      <pc:docMkLst>
        <pc:docMk/>
      </pc:docMkLst>
      <pc:sldChg chg="modSp">
        <pc:chgData name="Luisa Martucci" userId="S::lmartucci@njstatelib.org::776a63df-7433-4788-b4b4-c686ec18b925" providerId="AD" clId="Web-{4FE3F058-560B-A2D8-2A0F-196775EE198C}" dt="2025-02-07T18:43:58.957" v="78" actId="20577"/>
        <pc:sldMkLst>
          <pc:docMk/>
          <pc:sldMk cId="0" sldId="259"/>
        </pc:sldMkLst>
      </pc:sldChg>
      <pc:sldChg chg="modSp">
        <pc:chgData name="Luisa Martucci" userId="S::lmartucci@njstatelib.org::776a63df-7433-4788-b4b4-c686ec18b925" providerId="AD" clId="Web-{4FE3F058-560B-A2D8-2A0F-196775EE198C}" dt="2025-02-07T17:38:04.548" v="75" actId="20577"/>
        <pc:sldMkLst>
          <pc:docMk/>
          <pc:sldMk cId="0" sldId="261"/>
        </pc:sldMkLst>
      </pc:sldChg>
      <pc:sldChg chg="modSp">
        <pc:chgData name="Luisa Martucci" userId="S::lmartucci@njstatelib.org::776a63df-7433-4788-b4b4-c686ec18b925" providerId="AD" clId="Web-{4FE3F058-560B-A2D8-2A0F-196775EE198C}" dt="2025-02-07T19:15:45.287" v="117" actId="20577"/>
        <pc:sldMkLst>
          <pc:docMk/>
          <pc:sldMk cId="0" sldId="267"/>
        </pc:sldMkLst>
      </pc:sldChg>
      <pc:sldChg chg="modSp">
        <pc:chgData name="Luisa Martucci" userId="S::lmartucci@njstatelib.org::776a63df-7433-4788-b4b4-c686ec18b925" providerId="AD" clId="Web-{4FE3F058-560B-A2D8-2A0F-196775EE198C}" dt="2025-02-07T20:05:56.231" v="135" actId="20577"/>
        <pc:sldMkLst>
          <pc:docMk/>
          <pc:sldMk cId="3977864088" sldId="290"/>
        </pc:sldMkLst>
      </pc:sldChg>
      <pc:sldChg chg="modSp">
        <pc:chgData name="Luisa Martucci" userId="S::lmartucci@njstatelib.org::776a63df-7433-4788-b4b4-c686ec18b925" providerId="AD" clId="Web-{4FE3F058-560B-A2D8-2A0F-196775EE198C}" dt="2025-02-07T17:36:30.189" v="71" actId="1076"/>
        <pc:sldMkLst>
          <pc:docMk/>
          <pc:sldMk cId="3300152213" sldId="293"/>
        </pc:sldMkLst>
      </pc:sldChg>
      <pc:sldChg chg="addSp delSp modSp add replId">
        <pc:chgData name="Luisa Martucci" userId="S::lmartucci@njstatelib.org::776a63df-7433-4788-b4b4-c686ec18b925" providerId="AD" clId="Web-{4FE3F058-560B-A2D8-2A0F-196775EE198C}" dt="2025-02-07T18:47:47.568" v="114" actId="1076"/>
        <pc:sldMkLst>
          <pc:docMk/>
          <pc:sldMk cId="1332844572" sldId="300"/>
        </pc:sldMkLst>
      </pc:sldChg>
    </pc:docChg>
  </pc:docChgLst>
  <pc:docChgLst>
    <pc:chgData name="Luisa Martucci" userId="S::lmartucci@njstatelib.org::776a63df-7433-4788-b4b4-c686ec18b925" providerId="AD" clId="Web-{2395C792-DED4-DF04-B598-8B8BCF38D55F}"/>
    <pc:docChg chg="addSld delSld modSld sldOrd">
      <pc:chgData name="Luisa Martucci" userId="S::lmartucci@njstatelib.org::776a63df-7433-4788-b4b4-c686ec18b925" providerId="AD" clId="Web-{2395C792-DED4-DF04-B598-8B8BCF38D55F}" dt="2025-03-21T18:32:18.943" v="711" actId="1076"/>
      <pc:docMkLst>
        <pc:docMk/>
      </pc:docMkLst>
      <pc:sldChg chg="modSp">
        <pc:chgData name="Luisa Martucci" userId="S::lmartucci@njstatelib.org::776a63df-7433-4788-b4b4-c686ec18b925" providerId="AD" clId="Web-{2395C792-DED4-DF04-B598-8B8BCF38D55F}" dt="2025-03-21T17:14:24.106" v="398" actId="20577"/>
        <pc:sldMkLst>
          <pc:docMk/>
          <pc:sldMk cId="0" sldId="267"/>
        </pc:sldMkLst>
        <pc:spChg chg="mod">
          <ac:chgData name="Luisa Martucci" userId="S::lmartucci@njstatelib.org::776a63df-7433-4788-b4b4-c686ec18b925" providerId="AD" clId="Web-{2395C792-DED4-DF04-B598-8B8BCF38D55F}" dt="2025-03-21T17:14:24.106" v="398" actId="20577"/>
          <ac:spMkLst>
            <pc:docMk/>
            <pc:sldMk cId="0" sldId="267"/>
            <ac:spMk id="123" creationId="{00000000-0000-0000-0000-000000000000}"/>
          </ac:spMkLst>
        </pc:spChg>
      </pc:sldChg>
      <pc:sldChg chg="delSp">
        <pc:chgData name="Luisa Martucci" userId="S::lmartucci@njstatelib.org::776a63df-7433-4788-b4b4-c686ec18b925" providerId="AD" clId="Web-{2395C792-DED4-DF04-B598-8B8BCF38D55F}" dt="2025-03-21T15:48:42.809" v="68"/>
        <pc:sldMkLst>
          <pc:docMk/>
          <pc:sldMk cId="1788684479" sldId="286"/>
        </pc:sldMkLst>
      </pc:sldChg>
      <pc:sldChg chg="modSp">
        <pc:chgData name="Luisa Martucci" userId="S::lmartucci@njstatelib.org::776a63df-7433-4788-b4b4-c686ec18b925" providerId="AD" clId="Web-{2395C792-DED4-DF04-B598-8B8BCF38D55F}" dt="2025-03-21T15:50:22.391" v="73" actId="20577"/>
        <pc:sldMkLst>
          <pc:docMk/>
          <pc:sldMk cId="3977864088" sldId="290"/>
        </pc:sldMkLst>
        <pc:spChg chg="mod">
          <ac:chgData name="Luisa Martucci" userId="S::lmartucci@njstatelib.org::776a63df-7433-4788-b4b4-c686ec18b925" providerId="AD" clId="Web-{2395C792-DED4-DF04-B598-8B8BCF38D55F}" dt="2025-03-21T15:50:22.391" v="73" actId="20577"/>
          <ac:spMkLst>
            <pc:docMk/>
            <pc:sldMk cId="3977864088" sldId="290"/>
            <ac:spMk id="139" creationId="{00000000-0000-0000-0000-000000000000}"/>
          </ac:spMkLst>
        </pc:spChg>
      </pc:sldChg>
      <pc:sldChg chg="addSp delSp modSp">
        <pc:chgData name="Luisa Martucci" userId="S::lmartucci@njstatelib.org::776a63df-7433-4788-b4b4-c686ec18b925" providerId="AD" clId="Web-{2395C792-DED4-DF04-B598-8B8BCF38D55F}" dt="2025-03-21T18:01:44.601" v="653" actId="1076"/>
        <pc:sldMkLst>
          <pc:docMk/>
          <pc:sldMk cId="1981191799" sldId="295"/>
        </pc:sldMkLst>
        <pc:spChg chg="mod">
          <ac:chgData name="Luisa Martucci" userId="S::lmartucci@njstatelib.org::776a63df-7433-4788-b4b4-c686ec18b925" providerId="AD" clId="Web-{2395C792-DED4-DF04-B598-8B8BCF38D55F}" dt="2025-03-21T15:46:41.367" v="35" actId="20577"/>
          <ac:spMkLst>
            <pc:docMk/>
            <pc:sldMk cId="1981191799" sldId="295"/>
            <ac:spMk id="122" creationId="{2C9C303A-6034-BB08-269F-FD278B7C210E}"/>
          </ac:spMkLst>
        </pc:spChg>
      </pc:sldChg>
      <pc:sldChg chg="addSp delSp modSp del mod ord setBg modClrScheme chgLayout modNotes">
        <pc:chgData name="Luisa Martucci" userId="S::lmartucci@njstatelib.org::776a63df-7433-4788-b4b4-c686ec18b925" providerId="AD" clId="Web-{2395C792-DED4-DF04-B598-8B8BCF38D55F}" dt="2025-03-21T17:13:26.243" v="391"/>
        <pc:sldMkLst>
          <pc:docMk/>
          <pc:sldMk cId="2713786752" sldId="296"/>
        </pc:sldMkLst>
      </pc:sldChg>
      <pc:sldChg chg="addSp delSp modSp mod setBg">
        <pc:chgData name="Luisa Martucci" userId="S::lmartucci@njstatelib.org::776a63df-7433-4788-b4b4-c686ec18b925" providerId="AD" clId="Web-{2395C792-DED4-DF04-B598-8B8BCF38D55F}" dt="2025-03-21T17:15:03.640" v="406" actId="1076"/>
        <pc:sldMkLst>
          <pc:docMk/>
          <pc:sldMk cId="374278160" sldId="297"/>
        </pc:sldMkLst>
        <pc:spChg chg="add mod">
          <ac:chgData name="Luisa Martucci" userId="S::lmartucci@njstatelib.org::776a63df-7433-4788-b4b4-c686ec18b925" providerId="AD" clId="Web-{2395C792-DED4-DF04-B598-8B8BCF38D55F}" dt="2025-03-21T17:10:50.875" v="371" actId="1076"/>
          <ac:spMkLst>
            <pc:docMk/>
            <pc:sldMk cId="374278160" sldId="297"/>
            <ac:spMk id="3" creationId="{6903A84C-4932-1357-ECF7-0A6EC6C859AF}"/>
          </ac:spMkLst>
        </pc:spChg>
        <pc:spChg chg="add mod">
          <ac:chgData name="Luisa Martucci" userId="S::lmartucci@njstatelib.org::776a63df-7433-4788-b4b4-c686ec18b925" providerId="AD" clId="Web-{2395C792-DED4-DF04-B598-8B8BCF38D55F}" dt="2025-03-21T17:14:58.811" v="405" actId="1076"/>
          <ac:spMkLst>
            <pc:docMk/>
            <pc:sldMk cId="374278160" sldId="297"/>
            <ac:spMk id="4" creationId="{69D7FEB5-39D3-515E-F791-181E42FD2C09}"/>
          </ac:spMkLst>
        </pc:spChg>
      </pc:sldChg>
      <pc:sldChg chg="addSp delSp modSp">
        <pc:chgData name="Luisa Martucci" userId="S::lmartucci@njstatelib.org::776a63df-7433-4788-b4b4-c686ec18b925" providerId="AD" clId="Web-{2395C792-DED4-DF04-B598-8B8BCF38D55F}" dt="2025-03-21T15:50:08.125" v="71"/>
        <pc:sldMkLst>
          <pc:docMk/>
          <pc:sldMk cId="1911567110" sldId="299"/>
        </pc:sldMkLst>
      </pc:sldChg>
      <pc:sldChg chg="addSp delSp modSp add replId">
        <pc:chgData name="Luisa Martucci" userId="S::lmartucci@njstatelib.org::776a63df-7433-4788-b4b4-c686ec18b925" providerId="AD" clId="Web-{2395C792-DED4-DF04-B598-8B8BCF38D55F}" dt="2025-03-21T18:02:59.902" v="662" actId="20577"/>
        <pc:sldMkLst>
          <pc:docMk/>
          <pc:sldMk cId="259872588" sldId="301"/>
        </pc:sldMkLst>
        <pc:spChg chg="mod">
          <ac:chgData name="Luisa Martucci" userId="S::lmartucci@njstatelib.org::776a63df-7433-4788-b4b4-c686ec18b925" providerId="AD" clId="Web-{2395C792-DED4-DF04-B598-8B8BCF38D55F}" dt="2025-03-21T17:24:46.643" v="430" actId="1076"/>
          <ac:spMkLst>
            <pc:docMk/>
            <pc:sldMk cId="259872588" sldId="301"/>
            <ac:spMk id="3" creationId="{94B7EF17-96D3-C067-9155-8F5F4E5975AD}"/>
          </ac:spMkLst>
        </pc:spChg>
      </pc:sldChg>
      <pc:sldChg chg="addSp delSp modSp add replId">
        <pc:chgData name="Luisa Martucci" userId="S::lmartucci@njstatelib.org::776a63df-7433-4788-b4b4-c686ec18b925" providerId="AD" clId="Web-{2395C792-DED4-DF04-B598-8B8BCF38D55F}" dt="2025-03-21T18:32:18.943" v="711" actId="1076"/>
        <pc:sldMkLst>
          <pc:docMk/>
          <pc:sldMk cId="957496238" sldId="302"/>
        </pc:sldMkLst>
      </pc:sldChg>
    </pc:docChg>
  </pc:docChgLst>
  <pc:docChgLst>
    <pc:chgData name="Luisa Martucci" userId="776a63df-7433-4788-b4b4-c686ec18b925" providerId="ADAL" clId="{187E1660-BE3B-4448-88EA-2526869C41B0}"/>
    <pc:docChg chg="undo custSel addSld delSld modSld sldOrd">
      <pc:chgData name="Luisa Martucci" userId="776a63df-7433-4788-b4b4-c686ec18b925" providerId="ADAL" clId="{187E1660-BE3B-4448-88EA-2526869C41B0}" dt="2025-05-14T19:35:43.788" v="652" actId="20578"/>
      <pc:docMkLst>
        <pc:docMk/>
      </pc:docMkLst>
      <pc:sldChg chg="modSp mod">
        <pc:chgData name="Luisa Martucci" userId="776a63df-7433-4788-b4b4-c686ec18b925" providerId="ADAL" clId="{187E1660-BE3B-4448-88EA-2526869C41B0}" dt="2025-05-14T17:57:43.807" v="20" actId="20577"/>
        <pc:sldMkLst>
          <pc:docMk/>
          <pc:sldMk cId="0" sldId="267"/>
        </pc:sldMkLst>
        <pc:spChg chg="mod">
          <ac:chgData name="Luisa Martucci" userId="776a63df-7433-4788-b4b4-c686ec18b925" providerId="ADAL" clId="{187E1660-BE3B-4448-88EA-2526869C41B0}" dt="2025-05-14T17:57:43.807" v="20" actId="20577"/>
          <ac:spMkLst>
            <pc:docMk/>
            <pc:sldMk cId="0" sldId="267"/>
            <ac:spMk id="123" creationId="{00000000-0000-0000-0000-000000000000}"/>
          </ac:spMkLst>
        </pc:spChg>
      </pc:sldChg>
      <pc:sldChg chg="ord">
        <pc:chgData name="Luisa Martucci" userId="776a63df-7433-4788-b4b4-c686ec18b925" providerId="ADAL" clId="{187E1660-BE3B-4448-88EA-2526869C41B0}" dt="2025-05-14T19:35:43.788" v="652" actId="20578"/>
        <pc:sldMkLst>
          <pc:docMk/>
          <pc:sldMk cId="0" sldId="269"/>
        </pc:sldMkLst>
      </pc:sldChg>
      <pc:sldChg chg="del">
        <pc:chgData name="Luisa Martucci" userId="776a63df-7433-4788-b4b4-c686ec18b925" providerId="ADAL" clId="{187E1660-BE3B-4448-88EA-2526869C41B0}" dt="2025-05-14T19:02:34.190" v="514" actId="47"/>
        <pc:sldMkLst>
          <pc:docMk/>
          <pc:sldMk cId="1788684479" sldId="286"/>
        </pc:sldMkLst>
      </pc:sldChg>
      <pc:sldChg chg="modSp mod">
        <pc:chgData name="Luisa Martucci" userId="776a63df-7433-4788-b4b4-c686ec18b925" providerId="ADAL" clId="{187E1660-BE3B-4448-88EA-2526869C41B0}" dt="2025-05-14T19:24:25.427" v="651" actId="20577"/>
        <pc:sldMkLst>
          <pc:docMk/>
          <pc:sldMk cId="374278160" sldId="297"/>
        </pc:sldMkLst>
        <pc:spChg chg="mod">
          <ac:chgData name="Luisa Martucci" userId="776a63df-7433-4788-b4b4-c686ec18b925" providerId="ADAL" clId="{187E1660-BE3B-4448-88EA-2526869C41B0}" dt="2025-05-14T19:24:25.427" v="651" actId="20577"/>
          <ac:spMkLst>
            <pc:docMk/>
            <pc:sldMk cId="374278160" sldId="297"/>
            <ac:spMk id="4" creationId="{69D7FEB5-39D3-515E-F791-181E42FD2C09}"/>
          </ac:spMkLst>
        </pc:spChg>
      </pc:sldChg>
      <pc:sldChg chg="addSp delSp modSp mod">
        <pc:chgData name="Luisa Martucci" userId="776a63df-7433-4788-b4b4-c686ec18b925" providerId="ADAL" clId="{187E1660-BE3B-4448-88EA-2526869C41B0}" dt="2025-05-14T19:03:10.952" v="522" actId="1076"/>
        <pc:sldMkLst>
          <pc:docMk/>
          <pc:sldMk cId="957496238" sldId="302"/>
        </pc:sldMkLst>
        <pc:spChg chg="add del mod">
          <ac:chgData name="Luisa Martucci" userId="776a63df-7433-4788-b4b4-c686ec18b925" providerId="ADAL" clId="{187E1660-BE3B-4448-88EA-2526869C41B0}" dt="2025-05-14T18:38:48.915" v="240" actId="478"/>
          <ac:spMkLst>
            <pc:docMk/>
            <pc:sldMk cId="957496238" sldId="302"/>
            <ac:spMk id="4" creationId="{743D345C-6F80-D432-8A63-0CC8C0348346}"/>
          </ac:spMkLst>
        </pc:spChg>
        <pc:picChg chg="mod">
          <ac:chgData name="Luisa Martucci" userId="776a63df-7433-4788-b4b4-c686ec18b925" providerId="ADAL" clId="{187E1660-BE3B-4448-88EA-2526869C41B0}" dt="2025-05-14T19:03:10.952" v="522" actId="1076"/>
          <ac:picMkLst>
            <pc:docMk/>
            <pc:sldMk cId="957496238" sldId="302"/>
            <ac:picMk id="2" creationId="{95B44181-D061-BBE5-9179-E001EA0ED7CC}"/>
          </ac:picMkLst>
        </pc:picChg>
      </pc:sldChg>
      <pc:sldChg chg="modSp mod">
        <pc:chgData name="Luisa Martucci" userId="776a63df-7433-4788-b4b4-c686ec18b925" providerId="ADAL" clId="{187E1660-BE3B-4448-88EA-2526869C41B0}" dt="2025-05-14T18:01:07.291" v="52" actId="20577"/>
        <pc:sldMkLst>
          <pc:docMk/>
          <pc:sldMk cId="65612567" sldId="304"/>
        </pc:sldMkLst>
        <pc:spChg chg="mod">
          <ac:chgData name="Luisa Martucci" userId="776a63df-7433-4788-b4b4-c686ec18b925" providerId="ADAL" clId="{187E1660-BE3B-4448-88EA-2526869C41B0}" dt="2025-05-14T18:01:07.291" v="52" actId="20577"/>
          <ac:spMkLst>
            <pc:docMk/>
            <pc:sldMk cId="65612567" sldId="304"/>
            <ac:spMk id="123" creationId="{7335356D-CB3F-4C41-EB14-ACE05660BF65}"/>
          </ac:spMkLst>
        </pc:spChg>
      </pc:sldChg>
      <pc:sldChg chg="del">
        <pc:chgData name="Luisa Martucci" userId="776a63df-7433-4788-b4b4-c686ec18b925" providerId="ADAL" clId="{187E1660-BE3B-4448-88EA-2526869C41B0}" dt="2025-05-14T19:02:33.104" v="513" actId="47"/>
        <pc:sldMkLst>
          <pc:docMk/>
          <pc:sldMk cId="558176847" sldId="305"/>
        </pc:sldMkLst>
      </pc:sldChg>
      <pc:sldChg chg="addSp modSp mod">
        <pc:chgData name="Luisa Martucci" userId="776a63df-7433-4788-b4b4-c686ec18b925" providerId="ADAL" clId="{187E1660-BE3B-4448-88EA-2526869C41B0}" dt="2025-05-14T19:23:59.585" v="630" actId="1076"/>
        <pc:sldMkLst>
          <pc:docMk/>
          <pc:sldMk cId="1390341661" sldId="306"/>
        </pc:sldMkLst>
        <pc:spChg chg="add mod">
          <ac:chgData name="Luisa Martucci" userId="776a63df-7433-4788-b4b4-c686ec18b925" providerId="ADAL" clId="{187E1660-BE3B-4448-88EA-2526869C41B0}" dt="2025-05-14T19:23:57.434" v="629" actId="1076"/>
          <ac:spMkLst>
            <pc:docMk/>
            <pc:sldMk cId="1390341661" sldId="306"/>
            <ac:spMk id="3" creationId="{F26BDBE7-6573-9B7B-580A-D68E4A3A9593}"/>
          </ac:spMkLst>
        </pc:spChg>
        <pc:spChg chg="add mod">
          <ac:chgData name="Luisa Martucci" userId="776a63df-7433-4788-b4b4-c686ec18b925" providerId="ADAL" clId="{187E1660-BE3B-4448-88EA-2526869C41B0}" dt="2025-05-14T19:23:59.585" v="630" actId="1076"/>
          <ac:spMkLst>
            <pc:docMk/>
            <pc:sldMk cId="1390341661" sldId="306"/>
            <ac:spMk id="4" creationId="{388172C6-56C3-E59B-7518-606AEB79D30E}"/>
          </ac:spMkLst>
        </pc:spChg>
      </pc:sldChg>
      <pc:sldChg chg="del">
        <pc:chgData name="Luisa Martucci" userId="776a63df-7433-4788-b4b4-c686ec18b925" providerId="ADAL" clId="{187E1660-BE3B-4448-88EA-2526869C41B0}" dt="2025-05-14T19:02:35.586" v="515" actId="47"/>
        <pc:sldMkLst>
          <pc:docMk/>
          <pc:sldMk cId="1332758471" sldId="307"/>
        </pc:sldMkLst>
      </pc:sldChg>
      <pc:sldChg chg="del">
        <pc:chgData name="Luisa Martucci" userId="776a63df-7433-4788-b4b4-c686ec18b925" providerId="ADAL" clId="{187E1660-BE3B-4448-88EA-2526869C41B0}" dt="2025-05-14T19:02:37.197" v="516" actId="47"/>
        <pc:sldMkLst>
          <pc:docMk/>
          <pc:sldMk cId="3232541283" sldId="308"/>
        </pc:sldMkLst>
      </pc:sldChg>
      <pc:sldChg chg="del">
        <pc:chgData name="Luisa Martucci" userId="776a63df-7433-4788-b4b4-c686ec18b925" providerId="ADAL" clId="{187E1660-BE3B-4448-88EA-2526869C41B0}" dt="2025-05-14T19:02:38.170" v="517" actId="47"/>
        <pc:sldMkLst>
          <pc:docMk/>
          <pc:sldMk cId="1624114845" sldId="309"/>
        </pc:sldMkLst>
      </pc:sldChg>
      <pc:sldChg chg="del">
        <pc:chgData name="Luisa Martucci" userId="776a63df-7433-4788-b4b4-c686ec18b925" providerId="ADAL" clId="{187E1660-BE3B-4448-88EA-2526869C41B0}" dt="2025-05-14T19:02:39.103" v="518" actId="47"/>
        <pc:sldMkLst>
          <pc:docMk/>
          <pc:sldMk cId="1166780743" sldId="310"/>
        </pc:sldMkLst>
      </pc:sldChg>
      <pc:sldChg chg="del">
        <pc:chgData name="Luisa Martucci" userId="776a63df-7433-4788-b4b4-c686ec18b925" providerId="ADAL" clId="{187E1660-BE3B-4448-88EA-2526869C41B0}" dt="2025-05-14T19:02:39.985" v="519" actId="47"/>
        <pc:sldMkLst>
          <pc:docMk/>
          <pc:sldMk cId="1301180934" sldId="311"/>
        </pc:sldMkLst>
      </pc:sldChg>
      <pc:sldChg chg="del">
        <pc:chgData name="Luisa Martucci" userId="776a63df-7433-4788-b4b4-c686ec18b925" providerId="ADAL" clId="{187E1660-BE3B-4448-88EA-2526869C41B0}" dt="2025-05-14T19:02:41.005" v="520" actId="47"/>
        <pc:sldMkLst>
          <pc:docMk/>
          <pc:sldMk cId="1044416579" sldId="312"/>
        </pc:sldMkLst>
      </pc:sldChg>
      <pc:sldChg chg="delSp modSp add del mod setBg">
        <pc:chgData name="Luisa Martucci" userId="776a63df-7433-4788-b4b4-c686ec18b925" providerId="ADAL" clId="{187E1660-BE3B-4448-88EA-2526869C41B0}" dt="2025-05-14T18:39:26.905" v="248" actId="47"/>
        <pc:sldMkLst>
          <pc:docMk/>
          <pc:sldMk cId="696163688" sldId="315"/>
        </pc:sldMkLst>
        <pc:spChg chg="mod">
          <ac:chgData name="Luisa Martucci" userId="776a63df-7433-4788-b4b4-c686ec18b925" providerId="ADAL" clId="{187E1660-BE3B-4448-88EA-2526869C41B0}" dt="2025-05-14T18:39:24.783" v="247" actId="20577"/>
          <ac:spMkLst>
            <pc:docMk/>
            <pc:sldMk cId="696163688" sldId="315"/>
            <ac:spMk id="3" creationId="{A5135D8D-0EA3-82A7-6B46-0616526DE751}"/>
          </ac:spMkLst>
        </pc:spChg>
        <pc:picChg chg="del mod">
          <ac:chgData name="Luisa Martucci" userId="776a63df-7433-4788-b4b4-c686ec18b925" providerId="ADAL" clId="{187E1660-BE3B-4448-88EA-2526869C41B0}" dt="2025-05-14T18:39:22.089" v="246" actId="478"/>
          <ac:picMkLst>
            <pc:docMk/>
            <pc:sldMk cId="696163688" sldId="315"/>
            <ac:picMk id="2" creationId="{81C5D595-33AB-3544-FD91-65015BF5C667}"/>
          </ac:picMkLst>
        </pc:picChg>
      </pc:sldChg>
    </pc:docChg>
  </pc:docChgLst>
  <pc:docChgLst>
    <pc:chgData name="Luisa Martucci" userId="S::lmartucci@njstatelib.org::776a63df-7433-4788-b4b4-c686ec18b925" providerId="AD" clId="Web-{E3ED8DA4-DAF2-275C-5391-3E7C5E173FB7}"/>
    <pc:docChg chg="modSld">
      <pc:chgData name="Luisa Martucci" userId="S::lmartucci@njstatelib.org::776a63df-7433-4788-b4b4-c686ec18b925" providerId="AD" clId="Web-{E3ED8DA4-DAF2-275C-5391-3E7C5E173FB7}" dt="2025-02-10T20:07:44.673" v="1" actId="20577"/>
      <pc:docMkLst>
        <pc:docMk/>
      </pc:docMkLst>
      <pc:sldChg chg="modSp">
        <pc:chgData name="Luisa Martucci" userId="S::lmartucci@njstatelib.org::776a63df-7433-4788-b4b4-c686ec18b925" providerId="AD" clId="Web-{E3ED8DA4-DAF2-275C-5391-3E7C5E173FB7}" dt="2025-02-10T20:07:44.673" v="1" actId="20577"/>
        <pc:sldMkLst>
          <pc:docMk/>
          <pc:sldMk cId="0" sldId="261"/>
        </pc:sldMkLst>
      </pc:sldChg>
    </pc:docChg>
  </pc:docChgLst>
  <pc:docChgLst>
    <pc:chgData name="Luisa Martucci" userId="S::lmartucci@njstatelib.org::776a63df-7433-4788-b4b4-c686ec18b925" providerId="AD" clId="Web-{3857B780-2889-9F62-0120-FE946F5A6E07}"/>
    <pc:docChg chg="delSld modSld">
      <pc:chgData name="Luisa Martucci" userId="S::lmartucci@njstatelib.org::776a63df-7433-4788-b4b4-c686ec18b925" providerId="AD" clId="Web-{3857B780-2889-9F62-0120-FE946F5A6E07}" dt="2025-04-17T14:06:12.982" v="375"/>
      <pc:docMkLst>
        <pc:docMk/>
      </pc:docMkLst>
      <pc:sldChg chg="modSp">
        <pc:chgData name="Luisa Martucci" userId="S::lmartucci@njstatelib.org::776a63df-7433-4788-b4b4-c686ec18b925" providerId="AD" clId="Web-{3857B780-2889-9F62-0120-FE946F5A6E07}" dt="2025-04-15T15:36:31.846" v="342" actId="20577"/>
        <pc:sldMkLst>
          <pc:docMk/>
          <pc:sldMk cId="0" sldId="267"/>
        </pc:sldMkLst>
        <pc:spChg chg="mod">
          <ac:chgData name="Luisa Martucci" userId="S::lmartucci@njstatelib.org::776a63df-7433-4788-b4b4-c686ec18b925" providerId="AD" clId="Web-{3857B780-2889-9F62-0120-FE946F5A6E07}" dt="2025-04-15T15:36:31.846" v="342" actId="20577"/>
          <ac:spMkLst>
            <pc:docMk/>
            <pc:sldMk cId="0" sldId="267"/>
            <ac:spMk id="123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3857B780-2889-9F62-0120-FE946F5A6E07}" dt="2025-04-15T15:38:32.960" v="356" actId="14100"/>
        <pc:sldMkLst>
          <pc:docMk/>
          <pc:sldMk cId="1788684479" sldId="286"/>
        </pc:sldMkLst>
      </pc:sldChg>
      <pc:sldChg chg="delSp del">
        <pc:chgData name="Luisa Martucci" userId="S::lmartucci@njstatelib.org::776a63df-7433-4788-b4b4-c686ec18b925" providerId="AD" clId="Web-{3857B780-2889-9F62-0120-FE946F5A6E07}" dt="2025-04-15T15:34:17.670" v="333"/>
        <pc:sldMkLst>
          <pc:docMk/>
          <pc:sldMk cId="1777848787" sldId="298"/>
        </pc:sldMkLst>
      </pc:sldChg>
      <pc:sldChg chg="addSp delSp modSp mod setBg modClrScheme chgLayout">
        <pc:chgData name="Luisa Martucci" userId="S::lmartucci@njstatelib.org::776a63df-7433-4788-b4b4-c686ec18b925" providerId="AD" clId="Web-{3857B780-2889-9F62-0120-FE946F5A6E07}" dt="2025-04-16T18:18:41.839" v="370" actId="20577"/>
        <pc:sldMkLst>
          <pc:docMk/>
          <pc:sldMk cId="957496238" sldId="302"/>
        </pc:sldMkLst>
      </pc:sldChg>
      <pc:sldChg chg="addSp delSp modSp">
        <pc:chgData name="Luisa Martucci" userId="S::lmartucci@njstatelib.org::776a63df-7433-4788-b4b4-c686ec18b925" providerId="AD" clId="Web-{3857B780-2889-9F62-0120-FE946F5A6E07}" dt="2025-04-17T14:06:12.982" v="375"/>
        <pc:sldMkLst>
          <pc:docMk/>
          <pc:sldMk cId="3660043479" sldId="303"/>
        </pc:sldMkLst>
      </pc:sldChg>
      <pc:sldChg chg="modSp">
        <pc:chgData name="Luisa Martucci" userId="S::lmartucci@njstatelib.org::776a63df-7433-4788-b4b4-c686ec18b925" providerId="AD" clId="Web-{3857B780-2889-9F62-0120-FE946F5A6E07}" dt="2025-04-15T15:38:27.757" v="355" actId="14100"/>
        <pc:sldMkLst>
          <pc:docMk/>
          <pc:sldMk cId="558176847" sldId="305"/>
        </pc:sldMkLst>
      </pc:sldChg>
      <pc:sldChg chg="modSp">
        <pc:chgData name="Luisa Martucci" userId="S::lmartucci@njstatelib.org::776a63df-7433-4788-b4b4-c686ec18b925" providerId="AD" clId="Web-{3857B780-2889-9F62-0120-FE946F5A6E07}" dt="2025-04-15T15:33:14.370" v="319" actId="1076"/>
        <pc:sldMkLst>
          <pc:docMk/>
          <pc:sldMk cId="1390341661" sldId="306"/>
        </pc:sldMkLst>
      </pc:sldChg>
      <pc:sldChg chg="modSp">
        <pc:chgData name="Luisa Martucci" userId="S::lmartucci@njstatelib.org::776a63df-7433-4788-b4b4-c686ec18b925" providerId="AD" clId="Web-{3857B780-2889-9F62-0120-FE946F5A6E07}" dt="2025-04-15T15:38:19.334" v="354" actId="1076"/>
        <pc:sldMkLst>
          <pc:docMk/>
          <pc:sldMk cId="1332758471" sldId="307"/>
        </pc:sldMkLst>
      </pc:sldChg>
      <pc:sldChg chg="modSp">
        <pc:chgData name="Luisa Martucci" userId="S::lmartucci@njstatelib.org::776a63df-7433-4788-b4b4-c686ec18b925" providerId="AD" clId="Web-{3857B780-2889-9F62-0120-FE946F5A6E07}" dt="2025-04-15T15:38:45.523" v="359" actId="1076"/>
        <pc:sldMkLst>
          <pc:docMk/>
          <pc:sldMk cId="1624114845" sldId="309"/>
        </pc:sldMkLst>
      </pc:sldChg>
      <pc:sldChg chg="modSp">
        <pc:chgData name="Luisa Martucci" userId="S::lmartucci@njstatelib.org::776a63df-7433-4788-b4b4-c686ec18b925" providerId="AD" clId="Web-{3857B780-2889-9F62-0120-FE946F5A6E07}" dt="2025-04-15T15:39:03.930" v="362" actId="14100"/>
        <pc:sldMkLst>
          <pc:docMk/>
          <pc:sldMk cId="1166780743" sldId="310"/>
        </pc:sldMkLst>
      </pc:sldChg>
      <pc:sldChg chg="modSp">
        <pc:chgData name="Luisa Martucci" userId="S::lmartucci@njstatelib.org::776a63df-7433-4788-b4b4-c686ec18b925" providerId="AD" clId="Web-{3857B780-2889-9F62-0120-FE946F5A6E07}" dt="2025-04-15T15:39:09.852" v="363" actId="14100"/>
        <pc:sldMkLst>
          <pc:docMk/>
          <pc:sldMk cId="1301180934" sldId="311"/>
        </pc:sldMkLst>
      </pc:sldChg>
      <pc:sldChg chg="addSp modSp addAnim">
        <pc:chgData name="Luisa Martucci" userId="S::lmartucci@njstatelib.org::776a63df-7433-4788-b4b4-c686ec18b925" providerId="AD" clId="Web-{3857B780-2889-9F62-0120-FE946F5A6E07}" dt="2025-04-15T15:39:22.087" v="365" actId="1076"/>
        <pc:sldMkLst>
          <pc:docMk/>
          <pc:sldMk cId="1044416579" sldId="312"/>
        </pc:sldMkLst>
      </pc:sldChg>
    </pc:docChg>
  </pc:docChgLst>
  <pc:docChgLst>
    <pc:chgData name="Luisa Martucci" userId="S::lmartucci@njstatelib.org::776a63df-7433-4788-b4b4-c686ec18b925" providerId="AD" clId="Web-{1ECF5E9A-5D16-387F-8E5E-6B12FB96ABA8}"/>
    <pc:docChg chg="modSld">
      <pc:chgData name="Luisa Martucci" userId="S::lmartucci@njstatelib.org::776a63df-7433-4788-b4b4-c686ec18b925" providerId="AD" clId="Web-{1ECF5E9A-5D16-387F-8E5E-6B12FB96ABA8}" dt="2025-05-13T13:52:37.084" v="136" actId="1076"/>
      <pc:docMkLst>
        <pc:docMk/>
      </pc:docMkLst>
      <pc:sldChg chg="addSp delSp modSp">
        <pc:chgData name="Luisa Martucci" userId="S::lmartucci@njstatelib.org::776a63df-7433-4788-b4b4-c686ec18b925" providerId="AD" clId="Web-{1ECF5E9A-5D16-387F-8E5E-6B12FB96ABA8}" dt="2025-05-13T13:47:03.733" v="41" actId="14100"/>
        <pc:sldMkLst>
          <pc:docMk/>
          <pc:sldMk cId="1981191799" sldId="295"/>
        </pc:sldMkLst>
        <pc:spChg chg="mod">
          <ac:chgData name="Luisa Martucci" userId="S::lmartucci@njstatelib.org::776a63df-7433-4788-b4b4-c686ec18b925" providerId="AD" clId="Web-{1ECF5E9A-5D16-387F-8E5E-6B12FB96ABA8}" dt="2025-05-13T13:47:03.733" v="41" actId="14100"/>
          <ac:spMkLst>
            <pc:docMk/>
            <pc:sldMk cId="1981191799" sldId="295"/>
            <ac:spMk id="122" creationId="{2C9C303A-6034-BB08-269F-FD278B7C210E}"/>
          </ac:spMkLst>
        </pc:spChg>
        <pc:picChg chg="add mod modCrop">
          <ac:chgData name="Luisa Martucci" userId="S::lmartucci@njstatelib.org::776a63df-7433-4788-b4b4-c686ec18b925" providerId="AD" clId="Web-{1ECF5E9A-5D16-387F-8E5E-6B12FB96ABA8}" dt="2025-05-13T13:46:31.871" v="40" actId="1076"/>
          <ac:picMkLst>
            <pc:docMk/>
            <pc:sldMk cId="1981191799" sldId="295"/>
            <ac:picMk id="2" creationId="{B427F418-AD8C-3518-CF7C-7A194BC81232}"/>
          </ac:picMkLst>
        </pc:picChg>
        <pc:picChg chg="add mod modCrop">
          <ac:chgData name="Luisa Martucci" userId="S::lmartucci@njstatelib.org::776a63df-7433-4788-b4b4-c686ec18b925" providerId="AD" clId="Web-{1ECF5E9A-5D16-387F-8E5E-6B12FB96ABA8}" dt="2025-05-13T13:46:26.058" v="38" actId="1076"/>
          <ac:picMkLst>
            <pc:docMk/>
            <pc:sldMk cId="1981191799" sldId="295"/>
            <ac:picMk id="3" creationId="{4019AEAE-5DCA-9908-0C14-DCACFC9B3C6B}"/>
          </ac:picMkLst>
        </pc:picChg>
        <pc:picChg chg="del">
          <ac:chgData name="Luisa Martucci" userId="S::lmartucci@njstatelib.org::776a63df-7433-4788-b4b4-c686ec18b925" providerId="AD" clId="Web-{1ECF5E9A-5D16-387F-8E5E-6B12FB96ABA8}" dt="2025-05-13T13:27:24.355" v="14"/>
          <ac:picMkLst>
            <pc:docMk/>
            <pc:sldMk cId="1981191799" sldId="295"/>
            <ac:picMk id="5" creationId="{3A95BC37-8C74-6265-E44F-68C429292221}"/>
          </ac:picMkLst>
        </pc:picChg>
      </pc:sldChg>
      <pc:sldChg chg="addSp delSp modSp addAnim delAnim">
        <pc:chgData name="Luisa Martucci" userId="S::lmartucci@njstatelib.org::776a63df-7433-4788-b4b4-c686ec18b925" providerId="AD" clId="Web-{1ECF5E9A-5D16-387F-8E5E-6B12FB96ABA8}" dt="2025-05-13T13:52:37.084" v="136" actId="1076"/>
        <pc:sldMkLst>
          <pc:docMk/>
          <pc:sldMk cId="259872588" sldId="301"/>
        </pc:sldMkLst>
        <pc:spChg chg="mod">
          <ac:chgData name="Luisa Martucci" userId="S::lmartucci@njstatelib.org::776a63df-7433-4788-b4b4-c686ec18b925" providerId="AD" clId="Web-{1ECF5E9A-5D16-387F-8E5E-6B12FB96ABA8}" dt="2025-05-13T13:47:24.187" v="44" actId="1076"/>
          <ac:spMkLst>
            <pc:docMk/>
            <pc:sldMk cId="259872588" sldId="301"/>
            <ac:spMk id="3" creationId="{94B7EF17-96D3-C067-9155-8F5F4E5975AD}"/>
          </ac:spMkLst>
        </pc:spChg>
        <pc:spChg chg="mod">
          <ac:chgData name="Luisa Martucci" userId="S::lmartucci@njstatelib.org::776a63df-7433-4788-b4b4-c686ec18b925" providerId="AD" clId="Web-{1ECF5E9A-5D16-387F-8E5E-6B12FB96ABA8}" dt="2025-05-13T13:48:27.520" v="64" actId="14100"/>
          <ac:spMkLst>
            <pc:docMk/>
            <pc:sldMk cId="259872588" sldId="301"/>
            <ac:spMk id="5" creationId="{F9B54D49-89C4-3970-0893-E558B0CFE6B0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42.157" v="50"/>
          <ac:spMkLst>
            <pc:docMk/>
            <pc:sldMk cId="259872588" sldId="301"/>
            <ac:spMk id="6" creationId="{7E97A035-C967-C582-03A7-9F7BBA9251CA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48:46.115" v="69" actId="14100"/>
          <ac:spMkLst>
            <pc:docMk/>
            <pc:sldMk cId="259872588" sldId="301"/>
            <ac:spMk id="7" creationId="{C35D07D9-48E2-EA11-47F0-182ECF980D50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8:02.971" v="60"/>
          <ac:spMkLst>
            <pc:docMk/>
            <pc:sldMk cId="259872588" sldId="301"/>
            <ac:spMk id="8" creationId="{C62B651F-EBF3-47F5-F591-103443CC0A19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9.018" v="58"/>
          <ac:spMkLst>
            <pc:docMk/>
            <pc:sldMk cId="259872588" sldId="301"/>
            <ac:spMk id="9" creationId="{4BD15CD4-E656-6217-6003-7EB921B40F24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37.329" v="48"/>
          <ac:spMkLst>
            <pc:docMk/>
            <pc:sldMk cId="259872588" sldId="301"/>
            <ac:spMk id="10" creationId="{1E55B003-8770-03E1-E7CA-06C5E684A42D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8:00.893" v="59"/>
          <ac:spMkLst>
            <pc:docMk/>
            <pc:sldMk cId="259872588" sldId="301"/>
            <ac:spMk id="11" creationId="{D0CBA356-A448-BBDF-705C-E46E5CDCB625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2.330" v="54"/>
          <ac:spMkLst>
            <pc:docMk/>
            <pc:sldMk cId="259872588" sldId="301"/>
            <ac:spMk id="12" creationId="{F28CED42-24A9-C767-62F3-09133B202E7D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44.454" v="51"/>
          <ac:spMkLst>
            <pc:docMk/>
            <pc:sldMk cId="259872588" sldId="301"/>
            <ac:spMk id="13" creationId="{0B131F0A-6C00-EE70-32CB-E41E915DF328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0.330" v="53"/>
          <ac:spMkLst>
            <pc:docMk/>
            <pc:sldMk cId="259872588" sldId="301"/>
            <ac:spMk id="14" creationId="{D8E35AF8-A147-92FB-96D7-EA42E8A44913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32.907" v="46"/>
          <ac:spMkLst>
            <pc:docMk/>
            <pc:sldMk cId="259872588" sldId="301"/>
            <ac:spMk id="15" creationId="{594ACEC2-B4A3-BD08-FAA7-768880EE6A0E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34.766" v="47"/>
          <ac:spMkLst>
            <pc:docMk/>
            <pc:sldMk cId="259872588" sldId="301"/>
            <ac:spMk id="16" creationId="{471D9B2A-7F9A-6686-60FE-4BED296B4899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4.455" v="55"/>
          <ac:spMkLst>
            <pc:docMk/>
            <pc:sldMk cId="259872588" sldId="301"/>
            <ac:spMk id="17" creationId="{A6C26A50-221E-B758-14C8-8A1F1178EFAF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8:05.175" v="61"/>
          <ac:spMkLst>
            <pc:docMk/>
            <pc:sldMk cId="259872588" sldId="301"/>
            <ac:spMk id="18" creationId="{07135A1C-338C-9888-E26B-1F87C8315D3C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38.970" v="49"/>
          <ac:spMkLst>
            <pc:docMk/>
            <pc:sldMk cId="259872588" sldId="301"/>
            <ac:spMk id="19" creationId="{C6112559-8865-F610-0E34-FA0F4C77E755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7.455" v="57"/>
          <ac:spMkLst>
            <pc:docMk/>
            <pc:sldMk cId="259872588" sldId="301"/>
            <ac:spMk id="20" creationId="{94878542-AD2B-0A9F-280A-2906E9C2F008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31.079" v="45"/>
          <ac:spMkLst>
            <pc:docMk/>
            <pc:sldMk cId="259872588" sldId="301"/>
            <ac:spMk id="21" creationId="{E3D3535A-328A-6A17-8EC7-EA16888FADA5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55.955" v="56"/>
          <ac:spMkLst>
            <pc:docMk/>
            <pc:sldMk cId="259872588" sldId="301"/>
            <ac:spMk id="22" creationId="{CEE5D061-84AD-5265-EBA8-4E1A9562DA0D}"/>
          </ac:spMkLst>
        </pc:spChg>
        <pc:spChg chg="del">
          <ac:chgData name="Luisa Martucci" userId="S::lmartucci@njstatelib.org::776a63df-7433-4788-b4b4-c686ec18b925" providerId="AD" clId="Web-{1ECF5E9A-5D16-387F-8E5E-6B12FB96ABA8}" dt="2025-05-13T13:47:45.923" v="52"/>
          <ac:spMkLst>
            <pc:docMk/>
            <pc:sldMk cId="259872588" sldId="301"/>
            <ac:spMk id="23" creationId="{6C7E71BC-4BC5-418F-AF40-0EC64E1A1718}"/>
          </ac:spMkLst>
        </pc:spChg>
        <pc:spChg chg="add del mod">
          <ac:chgData name="Luisa Martucci" userId="S::lmartucci@njstatelib.org::776a63df-7433-4788-b4b4-c686ec18b925" providerId="AD" clId="Web-{1ECF5E9A-5D16-387F-8E5E-6B12FB96ABA8}" dt="2025-05-13T13:48:58.866" v="74"/>
          <ac:spMkLst>
            <pc:docMk/>
            <pc:sldMk cId="259872588" sldId="301"/>
            <ac:spMk id="24" creationId="{F972CC58-2605-A636-1FDB-4949325E85C1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49:33.837" v="82" actId="20577"/>
          <ac:spMkLst>
            <pc:docMk/>
            <pc:sldMk cId="259872588" sldId="301"/>
            <ac:spMk id="25" creationId="{EDB797FD-9BE1-618A-D044-EF8B692E99EE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49:57.651" v="90" actId="14100"/>
          <ac:spMkLst>
            <pc:docMk/>
            <pc:sldMk cId="259872588" sldId="301"/>
            <ac:spMk id="27" creationId="{560D160B-E131-2B06-E1DA-5364AD6C9CC9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50:16.184" v="96" actId="14100"/>
          <ac:spMkLst>
            <pc:docMk/>
            <pc:sldMk cId="259872588" sldId="301"/>
            <ac:spMk id="28" creationId="{1315338E-605A-1C7C-1B5F-957D9EEB1CA6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50:54.139" v="104" actId="20577"/>
          <ac:spMkLst>
            <pc:docMk/>
            <pc:sldMk cId="259872588" sldId="301"/>
            <ac:spMk id="29" creationId="{D2975486-81A5-B7FA-4993-C70BF86F0F24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51:08.937" v="109" actId="20577"/>
          <ac:spMkLst>
            <pc:docMk/>
            <pc:sldMk cId="259872588" sldId="301"/>
            <ac:spMk id="30" creationId="{CC0A3DB0-B4E9-10E6-08B9-454076935829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51:32.689" v="117" actId="14100"/>
          <ac:spMkLst>
            <pc:docMk/>
            <pc:sldMk cId="259872588" sldId="301"/>
            <ac:spMk id="31" creationId="{DF7A384F-7670-2C9B-5BC9-27B6385416F3}"/>
          </ac:spMkLst>
        </pc:spChg>
        <pc:spChg chg="add mod">
          <ac:chgData name="Luisa Martucci" userId="S::lmartucci@njstatelib.org::776a63df-7433-4788-b4b4-c686ec18b925" providerId="AD" clId="Web-{1ECF5E9A-5D16-387F-8E5E-6B12FB96ABA8}" dt="2025-05-13T13:52:37.084" v="136" actId="1076"/>
          <ac:spMkLst>
            <pc:docMk/>
            <pc:sldMk cId="259872588" sldId="301"/>
            <ac:spMk id="32" creationId="{940A119A-51B3-D865-9DE0-E895DEB14DF9}"/>
          </ac:spMkLst>
        </pc:spChg>
      </pc:sldChg>
    </pc:docChg>
  </pc:docChgLst>
  <pc:docChgLst>
    <pc:chgData name="Luisa Martucci" userId="S::lmartucci@njstatelib.org::776a63df-7433-4788-b4b4-c686ec18b925" providerId="AD" clId="Web-{C022B07A-B2F8-1DEF-BAEA-F2ACE8DEFE88}"/>
    <pc:docChg chg="modSld">
      <pc:chgData name="Luisa Martucci" userId="S::lmartucci@njstatelib.org::776a63df-7433-4788-b4b4-c686ec18b925" providerId="AD" clId="Web-{C022B07A-B2F8-1DEF-BAEA-F2ACE8DEFE88}" dt="2025-05-15T13:56:55.507" v="28" actId="20577"/>
      <pc:docMkLst>
        <pc:docMk/>
      </pc:docMkLst>
      <pc:sldChg chg="modSp">
        <pc:chgData name="Luisa Martucci" userId="S::lmartucci@njstatelib.org::776a63df-7433-4788-b4b4-c686ec18b925" providerId="AD" clId="Web-{C022B07A-B2F8-1DEF-BAEA-F2ACE8DEFE88}" dt="2025-05-15T13:42:30.226" v="22" actId="20577"/>
        <pc:sldMkLst>
          <pc:docMk/>
          <pc:sldMk cId="0" sldId="261"/>
        </pc:sldMkLst>
        <pc:spChg chg="mod">
          <ac:chgData name="Luisa Martucci" userId="S::lmartucci@njstatelib.org::776a63df-7433-4788-b4b4-c686ec18b925" providerId="AD" clId="Web-{C022B07A-B2F8-1DEF-BAEA-F2ACE8DEFE88}" dt="2025-05-15T13:42:30.226" v="22" actId="20577"/>
          <ac:spMkLst>
            <pc:docMk/>
            <pc:sldMk cId="0" sldId="261"/>
            <ac:spMk id="85" creationId="{00000000-0000-0000-0000-000000000000}"/>
          </ac:spMkLst>
        </pc:spChg>
      </pc:sldChg>
      <pc:sldChg chg="modSp">
        <pc:chgData name="Luisa Martucci" userId="S::lmartucci@njstatelib.org::776a63df-7433-4788-b4b4-c686ec18b925" providerId="AD" clId="Web-{C022B07A-B2F8-1DEF-BAEA-F2ACE8DEFE88}" dt="2025-05-15T12:53:25.019" v="4" actId="20577"/>
        <pc:sldMkLst>
          <pc:docMk/>
          <pc:sldMk cId="3977864088" sldId="290"/>
        </pc:sldMkLst>
        <pc:spChg chg="mod">
          <ac:chgData name="Luisa Martucci" userId="S::lmartucci@njstatelib.org::776a63df-7433-4788-b4b4-c686ec18b925" providerId="AD" clId="Web-{C022B07A-B2F8-1DEF-BAEA-F2ACE8DEFE88}" dt="2025-05-15T12:53:25.019" v="4" actId="20577"/>
          <ac:spMkLst>
            <pc:docMk/>
            <pc:sldMk cId="3977864088" sldId="290"/>
            <ac:spMk id="139" creationId="{00000000-0000-0000-0000-000000000000}"/>
          </ac:spMkLst>
        </pc:spChg>
      </pc:sldChg>
      <pc:sldChg chg="addSp modSp modMedia addAnim">
        <pc:chgData name="Luisa Martucci" userId="S::lmartucci@njstatelib.org::776a63df-7433-4788-b4b4-c686ec18b925" providerId="AD" clId="Web-{C022B07A-B2F8-1DEF-BAEA-F2ACE8DEFE88}" dt="2025-05-15T13:40:52.663" v="8" actId="1076"/>
        <pc:sldMkLst>
          <pc:docMk/>
          <pc:sldMk cId="374278160" sldId="297"/>
        </pc:sldMkLst>
        <pc:spChg chg="mod">
          <ac:chgData name="Luisa Martucci" userId="S::lmartucci@njstatelib.org::776a63df-7433-4788-b4b4-c686ec18b925" providerId="AD" clId="Web-{C022B07A-B2F8-1DEF-BAEA-F2ACE8DEFE88}" dt="2025-05-15T12:55:10.257" v="6" actId="20577"/>
          <ac:spMkLst>
            <pc:docMk/>
            <pc:sldMk cId="374278160" sldId="297"/>
            <ac:spMk id="3" creationId="{6903A84C-4932-1357-ECF7-0A6EC6C859AF}"/>
          </ac:spMkLst>
        </pc:spChg>
        <pc:spChg chg="mod">
          <ac:chgData name="Luisa Martucci" userId="S::lmartucci@njstatelib.org::776a63df-7433-4788-b4b4-c686ec18b925" providerId="AD" clId="Web-{C022B07A-B2F8-1DEF-BAEA-F2ACE8DEFE88}" dt="2025-05-15T12:53:04.159" v="1" actId="1076"/>
          <ac:spMkLst>
            <pc:docMk/>
            <pc:sldMk cId="374278160" sldId="297"/>
            <ac:spMk id="4" creationId="{69D7FEB5-39D3-515E-F791-181E42FD2C09}"/>
          </ac:spMkLst>
        </pc:spChg>
        <pc:picChg chg="add mod">
          <ac:chgData name="Luisa Martucci" userId="S::lmartucci@njstatelib.org::776a63df-7433-4788-b4b4-c686ec18b925" providerId="AD" clId="Web-{C022B07A-B2F8-1DEF-BAEA-F2ACE8DEFE88}" dt="2025-05-15T13:40:52.663" v="8" actId="1076"/>
          <ac:picMkLst>
            <pc:docMk/>
            <pc:sldMk cId="374278160" sldId="297"/>
            <ac:picMk id="2" creationId="{C37C1EF9-63B2-0403-A32A-127DFA631B3F}"/>
          </ac:picMkLst>
        </pc:picChg>
      </pc:sldChg>
      <pc:sldChg chg="modSp">
        <pc:chgData name="Luisa Martucci" userId="S::lmartucci@njstatelib.org::776a63df-7433-4788-b4b4-c686ec18b925" providerId="AD" clId="Web-{C022B07A-B2F8-1DEF-BAEA-F2ACE8DEFE88}" dt="2025-05-15T13:56:55.507" v="28" actId="20577"/>
        <pc:sldMkLst>
          <pc:docMk/>
          <pc:sldMk cId="1390341661" sldId="306"/>
        </pc:sldMkLst>
        <pc:spChg chg="mod">
          <ac:chgData name="Luisa Martucci" userId="S::lmartucci@njstatelib.org::776a63df-7433-4788-b4b4-c686ec18b925" providerId="AD" clId="Web-{C022B07A-B2F8-1DEF-BAEA-F2ACE8DEFE88}" dt="2025-05-15T13:56:55.507" v="28" actId="20577"/>
          <ac:spMkLst>
            <pc:docMk/>
            <pc:sldMk cId="1390341661" sldId="306"/>
            <ac:spMk id="3" creationId="{F26BDBE7-6573-9B7B-580A-D68E4A3A9593}"/>
          </ac:spMkLst>
        </pc:spChg>
      </pc:sldChg>
    </pc:docChg>
  </pc:docChgLst>
  <pc:docChgLst>
    <pc:chgData name="Guest User" userId="S::urn:spo:anon#3538e0e6e7a187fddb3e8294d5c03804cd5211741e006d2ef2468905e8833925::" providerId="AD" clId="Web-{C583BA3E-0AF4-F95A-F83B-4004A0737E0E}"/>
    <pc:docChg chg="modSld">
      <pc:chgData name="Guest User" userId="S::urn:spo:anon#3538e0e6e7a187fddb3e8294d5c03804cd5211741e006d2ef2468905e8833925::" providerId="AD" clId="Web-{C583BA3E-0AF4-F95A-F83B-4004A0737E0E}" dt="2025-02-06T21:10:43.874" v="86" actId="20577"/>
      <pc:docMkLst>
        <pc:docMk/>
      </pc:docMkLst>
      <pc:sldChg chg="modSp">
        <pc:chgData name="Guest User" userId="S::urn:spo:anon#3538e0e6e7a187fddb3e8294d5c03804cd5211741e006d2ef2468905e8833925::" providerId="AD" clId="Web-{C583BA3E-0AF4-F95A-F83B-4004A0737E0E}" dt="2025-02-06T21:10:43.874" v="86" actId="20577"/>
        <pc:sldMkLst>
          <pc:docMk/>
          <pc:sldMk cId="2597782750" sldId="289"/>
        </pc:sldMkLst>
      </pc:sldChg>
      <pc:sldChg chg="modSp">
        <pc:chgData name="Guest User" userId="S::urn:spo:anon#3538e0e6e7a187fddb3e8294d5c03804cd5211741e006d2ef2468905e8833925::" providerId="AD" clId="Web-{C583BA3E-0AF4-F95A-F83B-4004A0737E0E}" dt="2025-02-06T21:04:50.816" v="50" actId="20577"/>
        <pc:sldMkLst>
          <pc:docMk/>
          <pc:sldMk cId="2713786752" sldId="296"/>
        </pc:sldMkLst>
      </pc:sldChg>
      <pc:sldChg chg="modSp">
        <pc:chgData name="Guest User" userId="S::urn:spo:anon#3538e0e6e7a187fddb3e8294d5c03804cd5211741e006d2ef2468905e8833925::" providerId="AD" clId="Web-{C583BA3E-0AF4-F95A-F83B-4004A0737E0E}" dt="2025-02-06T21:05:09.769" v="54" actId="20577"/>
        <pc:sldMkLst>
          <pc:docMk/>
          <pc:sldMk cId="374278160" sldId="297"/>
        </pc:sldMkLst>
      </pc:sldChg>
      <pc:sldChg chg="modSp">
        <pc:chgData name="Guest User" userId="S::urn:spo:anon#3538e0e6e7a187fddb3e8294d5c03804cd5211741e006d2ef2468905e8833925::" providerId="AD" clId="Web-{C583BA3E-0AF4-F95A-F83B-4004A0737E0E}" dt="2025-02-06T21:09:09.078" v="76" actId="20577"/>
        <pc:sldMkLst>
          <pc:docMk/>
          <pc:sldMk cId="1911567110" sldId="299"/>
        </pc:sldMkLst>
      </pc:sldChg>
    </pc:docChg>
  </pc:docChgLst>
  <pc:docChgLst>
    <pc:chgData name="Luisa Martucci" userId="S::lmartucci@njstatelib.org::776a63df-7433-4788-b4b4-c686ec18b925" providerId="AD" clId="Web-{29A6B3C9-9479-F792-2248-CAE4B164B7D0}"/>
    <pc:docChg chg="addSld delSld modSld sldOrd">
      <pc:chgData name="Luisa Martucci" userId="S::lmartucci@njstatelib.org::776a63df-7433-4788-b4b4-c686ec18b925" providerId="AD" clId="Web-{29A6B3C9-9479-F792-2248-CAE4B164B7D0}" dt="2025-01-31T20:38:47.156" v="260" actId="20577"/>
      <pc:docMkLst>
        <pc:docMk/>
      </pc:docMkLst>
      <pc:sldChg chg="addSp delSp modSp ord">
        <pc:chgData name="Luisa Martucci" userId="S::lmartucci@njstatelib.org::776a63df-7433-4788-b4b4-c686ec18b925" providerId="AD" clId="Web-{29A6B3C9-9479-F792-2248-CAE4B164B7D0}" dt="2025-01-31T20:38:47.156" v="260" actId="20577"/>
        <pc:sldMkLst>
          <pc:docMk/>
          <pc:sldMk cId="1788684479" sldId="286"/>
        </pc:sldMkLst>
      </pc:sldChg>
      <pc:sldChg chg="del">
        <pc:chgData name="Luisa Martucci" userId="S::lmartucci@njstatelib.org::776a63df-7433-4788-b4b4-c686ec18b925" providerId="AD" clId="Web-{29A6B3C9-9479-F792-2248-CAE4B164B7D0}" dt="2025-01-31T20:02:27.734" v="164"/>
        <pc:sldMkLst>
          <pc:docMk/>
          <pc:sldMk cId="2974182710" sldId="287"/>
        </pc:sldMkLst>
      </pc:sldChg>
      <pc:sldChg chg="del">
        <pc:chgData name="Luisa Martucci" userId="S::lmartucci@njstatelib.org::776a63df-7433-4788-b4b4-c686ec18b925" providerId="AD" clId="Web-{29A6B3C9-9479-F792-2248-CAE4B164B7D0}" dt="2025-01-31T20:02:29.531" v="165"/>
        <pc:sldMkLst>
          <pc:docMk/>
          <pc:sldMk cId="2431189602" sldId="288"/>
        </pc:sldMkLst>
      </pc:sldChg>
      <pc:sldChg chg="new del">
        <pc:chgData name="Luisa Martucci" userId="S::lmartucci@njstatelib.org::776a63df-7433-4788-b4b4-c686ec18b925" providerId="AD" clId="Web-{29A6B3C9-9479-F792-2248-CAE4B164B7D0}" dt="2025-01-31T20:03:07.533" v="167"/>
        <pc:sldMkLst>
          <pc:docMk/>
          <pc:sldMk cId="1985591220" sldId="295"/>
        </pc:sldMkLst>
      </pc:sldChg>
    </pc:docChg>
  </pc:docChgLst>
  <pc:docChgLst>
    <pc:chgData name="Luisa Martucci" userId="S::lmartucci@njstatelib.org::776a63df-7433-4788-b4b4-c686ec18b925" providerId="AD" clId="Web-{B9BD487D-736C-F5FD-0FCE-75A51823100B}"/>
    <pc:docChg chg="modSld">
      <pc:chgData name="Luisa Martucci" userId="S::lmartucci@njstatelib.org::776a63df-7433-4788-b4b4-c686ec18b925" providerId="AD" clId="Web-{B9BD487D-736C-F5FD-0FCE-75A51823100B}" dt="2025-03-21T15:34:17.190" v="22" actId="20577"/>
      <pc:docMkLst>
        <pc:docMk/>
      </pc:docMkLst>
      <pc:sldChg chg="modSp">
        <pc:chgData name="Luisa Martucci" userId="S::lmartucci@njstatelib.org::776a63df-7433-4788-b4b4-c686ec18b925" providerId="AD" clId="Web-{B9BD487D-736C-F5FD-0FCE-75A51823100B}" dt="2025-03-21T15:30:25.981" v="6" actId="20577"/>
        <pc:sldMkLst>
          <pc:docMk/>
          <pc:sldMk cId="0" sldId="261"/>
        </pc:sldMkLst>
        <pc:spChg chg="mod">
          <ac:chgData name="Luisa Martucci" userId="S::lmartucci@njstatelib.org::776a63df-7433-4788-b4b4-c686ec18b925" providerId="AD" clId="Web-{B9BD487D-736C-F5FD-0FCE-75A51823100B}" dt="2025-03-21T15:30:25.981" v="6" actId="20577"/>
          <ac:spMkLst>
            <pc:docMk/>
            <pc:sldMk cId="0" sldId="261"/>
            <ac:spMk id="8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741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better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55AFA7FD-0B4C-0903-27BE-DBB101948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210430C1-A9B2-2D92-F230-C962FDB6DF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4B507735-7D5A-E231-AD4B-6294EE768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phrases?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4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667C7BE7-BEB1-EE21-3950-48DF1E834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C2C25013-14D2-8A61-BADD-F10B382301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2FFCBFF2-2F1C-448A-4166-2C8A750A70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38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838FF5F9-FE54-13E2-FDBE-2A814F17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AEA6D0F4-4F41-752B-7313-7F86F26281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C64AF753-CD8B-85EB-6BA3-7DB8A5E59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phrases?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145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47D9EDEA-F300-1F2B-3D16-D1D34CDF9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6DA58166-F894-F817-435E-0E0834D22E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0ABD7A2F-0F78-5485-98E0-EB3905594E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phrases?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33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2A81DCC0-B8C6-4697-37C6-04D409587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D0097C49-E1A5-808C-B170-CCE3F8EC97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6AEB0576-EAD8-9DA8-CDF2-1ABDD6D0E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better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487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44A41193-F404-0A94-F39F-CF3A5F5D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9ED87EB5-9A21-F3B2-7C7A-E324CACA97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0F0C114D-D2DD-2973-D590-6D750E6CC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002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7C5E3CF4-90E5-D436-2AB8-1653AB29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91685DAD-3752-9847-3C86-DAC4054930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1C4BB7F7-14B9-C5B5-E889-761CEC6545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7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35D9CB22-63DC-6354-B744-F051E18AD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3A17485B-2769-DA67-B956-25CB4E4405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C0A05BFA-A336-D5BF-E462-038D787227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63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F3694958-3A04-2AC5-CC52-187A3E79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>
            <a:extLst>
              <a:ext uri="{FF2B5EF4-FFF2-40B4-BE49-F238E27FC236}">
                <a16:creationId xmlns:a16="http://schemas.microsoft.com/office/drawing/2014/main" id="{9A4EB228-C9AC-E5E8-38E9-37D7777F83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>
            <a:extLst>
              <a:ext uri="{FF2B5EF4-FFF2-40B4-BE49-F238E27FC236}">
                <a16:creationId xmlns:a16="http://schemas.microsoft.com/office/drawing/2014/main" id="{A535E4FA-84AE-3808-F21C-A9790AE1A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0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c13f136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c13f136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caa89f0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caa89f0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241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B6A07E8F-9318-55DE-FB1C-87E641D1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caa89f063_0_5:notes">
            <a:extLst>
              <a:ext uri="{FF2B5EF4-FFF2-40B4-BE49-F238E27FC236}">
                <a16:creationId xmlns:a16="http://schemas.microsoft.com/office/drawing/2014/main" id="{FA6FF873-D74A-15D6-A2E2-C24E5E985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caa89f063_0_5:notes">
            <a:extLst>
              <a:ext uri="{FF2B5EF4-FFF2-40B4-BE49-F238E27FC236}">
                <a16:creationId xmlns:a16="http://schemas.microsoft.com/office/drawing/2014/main" id="{AB2F18A0-A150-85A7-7620-C1550FD0D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91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c13f136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c13f136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c13f136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c13f136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c13f1364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c13f1364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6243fa4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6243fa4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efda0ed9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efda0ed9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30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6243fa4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6243fa4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 up pronouncuation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8ED1F53-0BEC-09E3-1A13-347C30DF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6243fa49b_0_0:notes">
            <a:extLst>
              <a:ext uri="{FF2B5EF4-FFF2-40B4-BE49-F238E27FC236}">
                <a16:creationId xmlns:a16="http://schemas.microsoft.com/office/drawing/2014/main" id="{7EFF3628-2711-5097-CF8A-D2DFF0969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6243fa49b_0_0:notes">
            <a:extLst>
              <a:ext uri="{FF2B5EF4-FFF2-40B4-BE49-F238E27FC236}">
                <a16:creationId xmlns:a16="http://schemas.microsoft.com/office/drawing/2014/main" id="{CCE11761-75FC-2F2C-5812-55B6898891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 up pronouncuation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702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21191"/>
          <a:stretch/>
        </p:blipFill>
        <p:spPr>
          <a:xfrm>
            <a:off x="0" y="116700"/>
            <a:ext cx="9144000" cy="42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675" y="4398175"/>
            <a:ext cx="2957527" cy="7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27166"/>
            <a:ext cx="8520600" cy="11287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400">
                <a:solidFill>
                  <a:srgbClr val="45818E"/>
                </a:solidFill>
                <a:ea typeface="Bree Serif"/>
                <a:sym typeface="Bree Serif"/>
              </a:rPr>
              <a:t>Vocabulary List 6: Technology </a:t>
            </a:r>
            <a:endParaRPr lang="en-US" sz="3400">
              <a:solidFill>
                <a:srgbClr val="45818E"/>
              </a:solidFill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309290"/>
            <a:ext cx="8295748" cy="3290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I will first present the pronunciation.</a:t>
            </a:r>
            <a:endParaRPr lang="en-US">
              <a:solidFill>
                <a:schemeClr val="bg2"/>
              </a:solidFill>
              <a:ea typeface="Calibri"/>
              <a:sym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Participants will have the opportunity to pronounce the Spanish vocabulary</a:t>
            </a: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We will practice vocabulary through the </a:t>
            </a:r>
            <a:r>
              <a:rPr lang="en-US" sz="2600" b="1" u="sng" err="1">
                <a:solidFill>
                  <a:srgbClr val="000000"/>
                </a:solidFill>
                <a:ea typeface="Calibri"/>
                <a:sym typeface="Calibri"/>
              </a:rPr>
              <a:t>Matamoscas</a:t>
            </a:r>
            <a:r>
              <a:rPr lang="en-US" sz="2600" b="1" u="sng">
                <a:solidFill>
                  <a:srgbClr val="000000"/>
                </a:solidFill>
                <a:ea typeface="Calibri"/>
                <a:sym typeface="Calibri"/>
              </a:rPr>
              <a:t> / Fly swatter game.  </a:t>
            </a: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34C93B44-F43A-7C4B-D140-7DBB12EEC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>
            <a:extLst>
              <a:ext uri="{FF2B5EF4-FFF2-40B4-BE49-F238E27FC236}">
                <a16:creationId xmlns:a16="http://schemas.microsoft.com/office/drawing/2014/main" id="{2C9C303A-6034-BB08-269F-FD278B7C2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7625" y="1863463"/>
            <a:ext cx="6205541" cy="1151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>
                <a:solidFill>
                  <a:srgbClr val="45818E"/>
                </a:solidFill>
              </a:rPr>
              <a:t>Vocabulary List 6 </a:t>
            </a:r>
            <a:br>
              <a:rPr lang="en-US" sz="3200" b="1"/>
            </a:br>
            <a:r>
              <a:rPr lang="en-US" sz="3200" b="1">
                <a:solidFill>
                  <a:srgbClr val="45818E"/>
                </a:solidFill>
              </a:rPr>
              <a:t>Technology I</a:t>
            </a:r>
            <a:br>
              <a:rPr lang="en-US" sz="3200" b="1">
                <a:solidFill>
                  <a:srgbClr val="45818E"/>
                </a:solidFill>
              </a:rPr>
            </a:br>
            <a:r>
              <a:rPr lang="en-US" sz="3200" b="1">
                <a:solidFill>
                  <a:srgbClr val="45818E"/>
                </a:solidFill>
              </a:rPr>
              <a:t>Nouns</a:t>
            </a:r>
            <a:br>
              <a:rPr lang="en-US"/>
            </a:br>
            <a:br>
              <a:rPr lang="en-US"/>
            </a:br>
            <a:endParaRPr lang="en-US">
              <a:solidFill>
                <a:srgbClr val="45818E"/>
              </a:solidFill>
            </a:endParaRPr>
          </a:p>
        </p:txBody>
      </p:sp>
      <p:pic>
        <p:nvPicPr>
          <p:cNvPr id="2" name="Picture 1" descr="A screenshot of a computer language&#10;&#10;AI-generated content may be incorrect.">
            <a:extLst>
              <a:ext uri="{FF2B5EF4-FFF2-40B4-BE49-F238E27FC236}">
                <a16:creationId xmlns:a16="http://schemas.microsoft.com/office/drawing/2014/main" id="{B427F418-AD8C-3518-CF7C-7A194BC8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403" b="350"/>
          <a:stretch>
            <a:fillRect/>
          </a:stretch>
        </p:blipFill>
        <p:spPr>
          <a:xfrm>
            <a:off x="1190229" y="168473"/>
            <a:ext cx="2987403" cy="48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FC7A22C3-4E53-FD43-30C2-55FD286C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7EF17-96D3-C067-9155-8F5F4E5975AD}"/>
              </a:ext>
            </a:extLst>
          </p:cNvPr>
          <p:cNvSpPr txBox="1"/>
          <p:nvPr/>
        </p:nvSpPr>
        <p:spPr>
          <a:xfrm>
            <a:off x="1336924" y="207944"/>
            <a:ext cx="67788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45818E"/>
                </a:solidFill>
              </a:rPr>
              <a:t>Technology Vocabulary practice I </a:t>
            </a:r>
            <a:endParaRPr 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6B1985-F603-9580-19B4-005A4602BD90}"/>
              </a:ext>
            </a:extLst>
          </p:cNvPr>
          <p:cNvSpPr txBox="1"/>
          <p:nvPr/>
        </p:nvSpPr>
        <p:spPr>
          <a:xfrm>
            <a:off x="2482112" y="960133"/>
            <a:ext cx="414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/>
              <a:t>Matamoscas / Fly swatter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54D49-89C4-3970-0893-E558B0CFE6B0}"/>
              </a:ext>
            </a:extLst>
          </p:cNvPr>
          <p:cNvSpPr txBox="1"/>
          <p:nvPr/>
        </p:nvSpPr>
        <p:spPr>
          <a:xfrm>
            <a:off x="362979" y="2111267"/>
            <a:ext cx="12363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Arroba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D07D9-48E2-EA11-47F0-182ECF980D50}"/>
              </a:ext>
            </a:extLst>
          </p:cNvPr>
          <p:cNvSpPr txBox="1"/>
          <p:nvPr/>
        </p:nvSpPr>
        <p:spPr>
          <a:xfrm>
            <a:off x="221906" y="4070843"/>
            <a:ext cx="12363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Cuenta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B797FD-9BE1-618A-D044-EF8B692E99EE}"/>
              </a:ext>
            </a:extLst>
          </p:cNvPr>
          <p:cNvSpPr txBox="1"/>
          <p:nvPr/>
        </p:nvSpPr>
        <p:spPr>
          <a:xfrm>
            <a:off x="3338367" y="1975849"/>
            <a:ext cx="12294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Botón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0D160B-E131-2B06-E1DA-5364AD6C9CC9}"/>
              </a:ext>
            </a:extLst>
          </p:cNvPr>
          <p:cNvSpPr txBox="1"/>
          <p:nvPr/>
        </p:nvSpPr>
        <p:spPr>
          <a:xfrm>
            <a:off x="5069359" y="3841407"/>
            <a:ext cx="25424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Computadora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15338E-605A-1C7C-1B5F-957D9EEB1CA6}"/>
              </a:ext>
            </a:extLst>
          </p:cNvPr>
          <p:cNvSpPr txBox="1"/>
          <p:nvPr/>
        </p:nvSpPr>
        <p:spPr>
          <a:xfrm>
            <a:off x="4111711" y="2682960"/>
            <a:ext cx="15152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Teléfono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75486-81A5-B7FA-4993-C70BF86F0F24}"/>
              </a:ext>
            </a:extLst>
          </p:cNvPr>
          <p:cNvSpPr txBox="1"/>
          <p:nvPr/>
        </p:nvSpPr>
        <p:spPr>
          <a:xfrm>
            <a:off x="5996116" y="2806529"/>
            <a:ext cx="17083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Copiadora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0A3DB0-B4E9-10E6-08B9-454076935829}"/>
              </a:ext>
            </a:extLst>
          </p:cNvPr>
          <p:cNvSpPr txBox="1"/>
          <p:nvPr/>
        </p:nvSpPr>
        <p:spPr>
          <a:xfrm>
            <a:off x="5827782" y="1641668"/>
            <a:ext cx="31988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Correo electrónico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A384F-7670-2C9B-5BC9-27B6385416F3}"/>
              </a:ext>
            </a:extLst>
          </p:cNvPr>
          <p:cNvSpPr txBox="1"/>
          <p:nvPr/>
        </p:nvSpPr>
        <p:spPr>
          <a:xfrm>
            <a:off x="4454794" y="4538176"/>
            <a:ext cx="18782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Archivo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0A119A-51B3-D865-9DE0-E895DEB14DF9}"/>
              </a:ext>
            </a:extLst>
          </p:cNvPr>
          <p:cNvSpPr txBox="1"/>
          <p:nvPr/>
        </p:nvSpPr>
        <p:spPr>
          <a:xfrm>
            <a:off x="636372" y="4559645"/>
            <a:ext cx="24420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  <a:r>
              <a:rPr lang="en-US" sz="2400" b="1"/>
              <a:t>Internet /  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BE7B2-7DC2-575C-DC96-F16169969017}"/>
              </a:ext>
            </a:extLst>
          </p:cNvPr>
          <p:cNvSpPr txBox="1"/>
          <p:nvPr/>
        </p:nvSpPr>
        <p:spPr>
          <a:xfrm>
            <a:off x="4235278" y="3269907"/>
            <a:ext cx="12294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teclado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91446-3188-65FE-3C8B-B97CCA19E1EC}"/>
              </a:ext>
            </a:extLst>
          </p:cNvPr>
          <p:cNvSpPr txBox="1"/>
          <p:nvPr/>
        </p:nvSpPr>
        <p:spPr>
          <a:xfrm>
            <a:off x="219333" y="3269906"/>
            <a:ext cx="102870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Tecla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171D4-3494-A1B0-32DF-974AAAD9BB08}"/>
              </a:ext>
            </a:extLst>
          </p:cNvPr>
          <p:cNvSpPr txBox="1"/>
          <p:nvPr/>
        </p:nvSpPr>
        <p:spPr>
          <a:xfrm>
            <a:off x="1122920" y="3694670"/>
            <a:ext cx="1206329" cy="4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Menú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D72-DB09-5225-0C5F-22A5E6BB4A5C}"/>
              </a:ext>
            </a:extLst>
          </p:cNvPr>
          <p:cNvSpPr txBox="1"/>
          <p:nvPr/>
        </p:nvSpPr>
        <p:spPr>
          <a:xfrm>
            <a:off x="7587048" y="3841407"/>
            <a:ext cx="10518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Ratón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CB308-90A2-9CBD-FB24-ED800DD57074}"/>
              </a:ext>
            </a:extLst>
          </p:cNvPr>
          <p:cNvSpPr txBox="1"/>
          <p:nvPr/>
        </p:nvSpPr>
        <p:spPr>
          <a:xfrm>
            <a:off x="2196414" y="3462981"/>
            <a:ext cx="18627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Contraseña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F4AFA-55C1-53C4-0C4E-D23154FC0DC8}"/>
              </a:ext>
            </a:extLst>
          </p:cNvPr>
          <p:cNvSpPr txBox="1"/>
          <p:nvPr/>
        </p:nvSpPr>
        <p:spPr>
          <a:xfrm>
            <a:off x="3192678" y="4073097"/>
            <a:ext cx="16697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Impresora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CEB67-7FCE-5BFE-1870-7F72F73EAEC9}"/>
              </a:ext>
            </a:extLst>
          </p:cNvPr>
          <p:cNvSpPr txBox="1"/>
          <p:nvPr/>
        </p:nvSpPr>
        <p:spPr>
          <a:xfrm>
            <a:off x="1443622" y="1651616"/>
            <a:ext cx="16851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Pantalla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6F1FA-0493-418E-1E1A-A19AA697D229}"/>
              </a:ext>
            </a:extLst>
          </p:cNvPr>
          <p:cNvSpPr txBox="1"/>
          <p:nvPr/>
        </p:nvSpPr>
        <p:spPr>
          <a:xfrm>
            <a:off x="4450999" y="1653582"/>
            <a:ext cx="1283558" cy="4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Monitor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48522-31D9-C96C-9BA4-4E9A4B8842B5}"/>
              </a:ext>
            </a:extLst>
          </p:cNvPr>
          <p:cNvSpPr txBox="1"/>
          <p:nvPr/>
        </p:nvSpPr>
        <p:spPr>
          <a:xfrm>
            <a:off x="5633136" y="3293076"/>
            <a:ext cx="31061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Nombre de </a:t>
            </a:r>
            <a:r>
              <a:rPr lang="en-US" sz="2400" err="1"/>
              <a:t>usuario</a:t>
            </a:r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44C11-4AC9-3921-5841-6128A0350C99}"/>
              </a:ext>
            </a:extLst>
          </p:cNvPr>
          <p:cNvSpPr txBox="1"/>
          <p:nvPr/>
        </p:nvSpPr>
        <p:spPr>
          <a:xfrm>
            <a:off x="5826210" y="4304784"/>
            <a:ext cx="310618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Conexión de internet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CF0B8-8725-1B62-C521-B75994A8E3E5}"/>
              </a:ext>
            </a:extLst>
          </p:cNvPr>
          <p:cNvSpPr txBox="1"/>
          <p:nvPr/>
        </p:nvSpPr>
        <p:spPr>
          <a:xfrm>
            <a:off x="2003339" y="4096265"/>
            <a:ext cx="9437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Wi-fi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2B22C8-3B24-1121-6C52-5B0D39F8D77C}"/>
              </a:ext>
            </a:extLst>
          </p:cNvPr>
          <p:cNvSpPr txBox="1"/>
          <p:nvPr/>
        </p:nvSpPr>
        <p:spPr>
          <a:xfrm>
            <a:off x="1709866" y="234315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Aplicación</a:t>
            </a:r>
            <a:endParaRPr lang="en-US" sz="24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AFE440-DD7B-1EA6-6218-17AC4EE0055A}"/>
              </a:ext>
            </a:extLst>
          </p:cNvPr>
          <p:cNvSpPr txBox="1"/>
          <p:nvPr/>
        </p:nvSpPr>
        <p:spPr>
          <a:xfrm>
            <a:off x="606136" y="2913081"/>
            <a:ext cx="374718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Audífonos</a:t>
            </a:r>
            <a:r>
              <a:rPr lang="en-US" sz="2400"/>
              <a:t>, auriculares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4CA0C-5771-96CA-7D0B-D1BE82BCDFDD}"/>
              </a:ext>
            </a:extLst>
          </p:cNvPr>
          <p:cNvSpPr txBox="1"/>
          <p:nvPr/>
        </p:nvSpPr>
        <p:spPr>
          <a:xfrm>
            <a:off x="5101037" y="2221544"/>
            <a:ext cx="34923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Computadora </a:t>
            </a:r>
            <a:r>
              <a:rPr lang="en-US" sz="2400" err="1"/>
              <a:t>portátil</a:t>
            </a:r>
            <a:r>
              <a:rPr lang="en-US" sz="240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987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8954867F-2C4C-43FE-3641-9C359CFF8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>
            <a:extLst>
              <a:ext uri="{FF2B5EF4-FFF2-40B4-BE49-F238E27FC236}">
                <a16:creationId xmlns:a16="http://schemas.microsoft.com/office/drawing/2014/main" id="{D0C5433B-6725-D8A9-8420-31383D589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7625" y="1863463"/>
            <a:ext cx="6205541" cy="1151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>
                <a:solidFill>
                  <a:srgbClr val="45818E"/>
                </a:solidFill>
              </a:rPr>
              <a:t>Vocabulary List 6 </a:t>
            </a:r>
            <a:br>
              <a:rPr lang="en-US" sz="3200" b="1"/>
            </a:br>
            <a:r>
              <a:rPr lang="en-US" sz="3200" b="1">
                <a:solidFill>
                  <a:srgbClr val="45818E"/>
                </a:solidFill>
              </a:rPr>
              <a:t>Technology II</a:t>
            </a:r>
            <a:br>
              <a:rPr lang="en-US" sz="3200" b="1">
                <a:solidFill>
                  <a:srgbClr val="45818E"/>
                </a:solidFill>
              </a:rPr>
            </a:br>
            <a:r>
              <a:rPr lang="en-US" sz="3200" b="1">
                <a:solidFill>
                  <a:srgbClr val="45818E"/>
                </a:solidFill>
              </a:rPr>
              <a:t>Verbs</a:t>
            </a:r>
            <a:br>
              <a:rPr lang="en-US"/>
            </a:br>
            <a:br>
              <a:rPr lang="en-US"/>
            </a:br>
            <a:endParaRPr lang="en-US">
              <a:solidFill>
                <a:srgbClr val="45818E"/>
              </a:solidFill>
            </a:endParaRPr>
          </a:p>
        </p:txBody>
      </p:sp>
      <p:pic>
        <p:nvPicPr>
          <p:cNvPr id="2" name="Picture 1" descr="A screenshot of a computer language&#10;&#10;AI-generated content may be incorrect.">
            <a:extLst>
              <a:ext uri="{FF2B5EF4-FFF2-40B4-BE49-F238E27FC236}">
                <a16:creationId xmlns:a16="http://schemas.microsoft.com/office/drawing/2014/main" id="{B00779EC-0BB8-B298-8EDD-9CBBA92D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519" t="12516" r="285" b="47434"/>
          <a:stretch>
            <a:fillRect/>
          </a:stretch>
        </p:blipFill>
        <p:spPr>
          <a:xfrm>
            <a:off x="612150" y="1543163"/>
            <a:ext cx="3672325" cy="24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5B60900D-D507-6CD5-6E59-16AF6CE2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>
            <a:extLst>
              <a:ext uri="{FF2B5EF4-FFF2-40B4-BE49-F238E27FC236}">
                <a16:creationId xmlns:a16="http://schemas.microsoft.com/office/drawing/2014/main" id="{39DFAE8E-600F-5A99-669B-351F89F91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3010" y="133517"/>
            <a:ext cx="6205541" cy="1151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>
                <a:solidFill>
                  <a:srgbClr val="45818E"/>
                </a:solidFill>
              </a:rPr>
              <a:t>Technology Vocabulary practice II</a:t>
            </a:r>
            <a:br>
              <a:rPr lang="en-US"/>
            </a:br>
            <a:br>
              <a:rPr lang="en-US"/>
            </a:br>
            <a:endParaRPr lang="en-US">
              <a:solidFill>
                <a:srgbClr val="45818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33F0E-B292-2FC4-51E0-63D10D51C4FE}"/>
              </a:ext>
            </a:extLst>
          </p:cNvPr>
          <p:cNvSpPr txBox="1"/>
          <p:nvPr/>
        </p:nvSpPr>
        <p:spPr>
          <a:xfrm>
            <a:off x="2289038" y="1284498"/>
            <a:ext cx="4143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/>
              <a:t>Matamoscas / Fly swatter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5DD15-F122-D991-24B7-ECAFFE6E4C52}"/>
              </a:ext>
            </a:extLst>
          </p:cNvPr>
          <p:cNvSpPr txBox="1"/>
          <p:nvPr/>
        </p:nvSpPr>
        <p:spPr>
          <a:xfrm>
            <a:off x="790832" y="2675238"/>
            <a:ext cx="1492080" cy="475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hacer</a:t>
            </a:r>
            <a:r>
              <a:rPr lang="en-US" sz="2400"/>
              <a:t> </a:t>
            </a:r>
            <a:r>
              <a:rPr lang="en-US" sz="2400" err="1"/>
              <a:t>clic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01FAC-1CD1-B952-1B31-77361BE0AC44}"/>
              </a:ext>
            </a:extLst>
          </p:cNvPr>
          <p:cNvSpPr txBox="1"/>
          <p:nvPr/>
        </p:nvSpPr>
        <p:spPr>
          <a:xfrm>
            <a:off x="4528751" y="4111710"/>
            <a:ext cx="112137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Copiar</a:t>
            </a:r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E151D-101B-D3FC-EF2B-90A020E7FEE1}"/>
              </a:ext>
            </a:extLst>
          </p:cNvPr>
          <p:cNvSpPr txBox="1"/>
          <p:nvPr/>
        </p:nvSpPr>
        <p:spPr>
          <a:xfrm>
            <a:off x="165272" y="337030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Presionar</a:t>
            </a:r>
            <a:r>
              <a:rPr lang="en-US" sz="2400"/>
              <a:t>, </a:t>
            </a:r>
            <a:r>
              <a:rPr lang="en-US" sz="2400" err="1"/>
              <a:t>oprimir</a:t>
            </a:r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9AD14-CFFB-4581-D57B-5CFEC772CE6F}"/>
              </a:ext>
            </a:extLst>
          </p:cNvPr>
          <p:cNvSpPr txBox="1"/>
          <p:nvPr/>
        </p:nvSpPr>
        <p:spPr>
          <a:xfrm>
            <a:off x="2883758" y="2690683"/>
            <a:ext cx="14689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Imprimir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228FA-4AC5-3D71-8FFC-66B9D5A0E51B}"/>
              </a:ext>
            </a:extLst>
          </p:cNvPr>
          <p:cNvSpPr txBox="1"/>
          <p:nvPr/>
        </p:nvSpPr>
        <p:spPr>
          <a:xfrm>
            <a:off x="4891731" y="269068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Responder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E02156-34BE-93EC-E942-0C2A23DF0D6E}"/>
              </a:ext>
            </a:extLst>
          </p:cNvPr>
          <p:cNvSpPr txBox="1"/>
          <p:nvPr/>
        </p:nvSpPr>
        <p:spPr>
          <a:xfrm>
            <a:off x="2343150" y="395725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Buscar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7AFC0-6F75-BA34-927D-0D6C7B49FEB6}"/>
              </a:ext>
            </a:extLst>
          </p:cNvPr>
          <p:cNvSpPr txBox="1"/>
          <p:nvPr/>
        </p:nvSpPr>
        <p:spPr>
          <a:xfrm>
            <a:off x="3478427" y="3501596"/>
            <a:ext cx="1607923" cy="475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Enviar</a:t>
            </a:r>
            <a:endParaRPr 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DC0B3-0B88-7547-4E67-3C7BEF933D08}"/>
              </a:ext>
            </a:extLst>
          </p:cNvPr>
          <p:cNvSpPr txBox="1"/>
          <p:nvPr/>
        </p:nvSpPr>
        <p:spPr>
          <a:xfrm>
            <a:off x="5455508" y="349387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Escribir</a:t>
            </a:r>
            <a:r>
              <a:rPr lang="en-US" sz="2400"/>
              <a:t>, </a:t>
            </a:r>
            <a:r>
              <a:rPr lang="en-US" sz="2400" err="1"/>
              <a:t>teclear</a:t>
            </a:r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159E9-B589-55E7-A3AC-F0267D01BDD6}"/>
              </a:ext>
            </a:extLst>
          </p:cNvPr>
          <p:cNvSpPr txBox="1"/>
          <p:nvPr/>
        </p:nvSpPr>
        <p:spPr>
          <a:xfrm>
            <a:off x="7293576" y="4111711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/>
              <a:t>Conectar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512663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4E91F91D-BBD4-AE78-FD4B-A49550BB8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>
            <a:extLst>
              <a:ext uri="{FF2B5EF4-FFF2-40B4-BE49-F238E27FC236}">
                <a16:creationId xmlns:a16="http://schemas.microsoft.com/office/drawing/2014/main" id="{6F6F8EF7-BC64-4CDC-5059-3C24900A5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27166"/>
            <a:ext cx="8520600" cy="604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>
                <a:solidFill>
                  <a:srgbClr val="45818E"/>
                </a:solidFill>
                <a:ea typeface="Bree Serif"/>
                <a:sym typeface="Bree Serif"/>
              </a:rPr>
              <a:t>Phrases: Technology Vocabulary</a:t>
            </a:r>
            <a:endParaRPr lang="en-US"/>
          </a:p>
        </p:txBody>
      </p:sp>
      <p:sp>
        <p:nvSpPr>
          <p:cNvPr id="123" name="Google Shape;123;p24">
            <a:extLst>
              <a:ext uri="{FF2B5EF4-FFF2-40B4-BE49-F238E27FC236}">
                <a16:creationId xmlns:a16="http://schemas.microsoft.com/office/drawing/2014/main" id="{7335356D-CB3F-4C41-EB14-ACE05660B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09290"/>
            <a:ext cx="8295748" cy="3290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I will first present the pronunciation of phrases </a:t>
            </a:r>
            <a:endParaRPr lang="en-US">
              <a:solidFill>
                <a:schemeClr val="bg2"/>
              </a:solidFill>
              <a:ea typeface="Calibri"/>
              <a:sym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Participants will have the opportunity to pronounce the Spanish vocabulary in their own.</a:t>
            </a: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>
                <a:solidFill>
                  <a:schemeClr val="bg2"/>
                </a:solidFill>
                <a:ea typeface="Calibri"/>
                <a:cs typeface="Calibri"/>
                <a:sym typeface="Calibri"/>
              </a:rPr>
              <a:t>I will play a conversation happening at the library using technology vocabulary. </a:t>
            </a: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12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D3A17708-C50F-FA8C-2DEA-15B9D4C9F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95B44181-D061-BBE5-9179-E001EA0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05" y="838446"/>
            <a:ext cx="4535190" cy="4131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C20A6C-C78C-B7B6-5275-9CD9E72F4842}"/>
              </a:ext>
            </a:extLst>
          </p:cNvPr>
          <p:cNvSpPr txBox="1"/>
          <p:nvPr/>
        </p:nvSpPr>
        <p:spPr>
          <a:xfrm>
            <a:off x="2522349" y="173387"/>
            <a:ext cx="45351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45818E"/>
                </a:solidFill>
              </a:rPr>
              <a:t>Technology Phrases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7496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70A137F6-5DB2-F949-D190-A889FD3B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6BDBE7-6573-9B7B-580A-D68E4A3A9593}"/>
              </a:ext>
            </a:extLst>
          </p:cNvPr>
          <p:cNvSpPr txBox="1"/>
          <p:nvPr/>
        </p:nvSpPr>
        <p:spPr>
          <a:xfrm>
            <a:off x="1086693" y="1165453"/>
            <a:ext cx="7259967" cy="35394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chemeClr val="tx1"/>
                </a:solidFill>
                <a:effectLst/>
                <a:latin typeface="+mn-lt"/>
              </a:rPr>
              <a:t>Hello, can I ask for help with the computer? </a:t>
            </a:r>
          </a:p>
          <a:p>
            <a:r>
              <a:rPr lang="en-US" sz="1600">
                <a:solidFill>
                  <a:schemeClr val="tx1"/>
                </a:solidFill>
                <a:latin typeface="+mn-lt"/>
              </a:rPr>
              <a:t>                               </a:t>
            </a:r>
            <a:r>
              <a:rPr lang="en-US" sz="1600" b="0" i="1">
                <a:solidFill>
                  <a:schemeClr val="tx1"/>
                </a:solidFill>
                <a:effectLst/>
                <a:latin typeface="+mn-lt"/>
              </a:rPr>
              <a:t>Hola, ¿puedo pedir ayuda con la computadora?</a:t>
            </a:r>
          </a:p>
          <a:p>
            <a:endParaRPr lang="en-US" sz="1600" b="0" i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chemeClr val="tx1"/>
                </a:solidFill>
                <a:effectLst/>
                <a:latin typeface="+mn-lt"/>
              </a:rPr>
              <a:t>I'm having problems with the internet connection</a:t>
            </a:r>
            <a:r>
              <a:rPr lang="en-US" sz="1600">
                <a:solidFill>
                  <a:schemeClr val="tx1"/>
                </a:solidFill>
                <a:latin typeface="+mn-lt"/>
              </a:rPr>
              <a:t>.</a:t>
            </a:r>
            <a:endParaRPr lang="en-US" sz="1600" b="0" i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n-US" sz="1600">
                <a:solidFill>
                  <a:schemeClr val="tx1"/>
                </a:solidFill>
                <a:latin typeface="+mn-lt"/>
              </a:rPr>
              <a:t>                               </a:t>
            </a:r>
            <a:r>
              <a:rPr lang="en-US" sz="1600" b="0" i="1">
                <a:solidFill>
                  <a:schemeClr val="tx1"/>
                </a:solidFill>
                <a:effectLst/>
                <a:latin typeface="+mn-lt"/>
              </a:rPr>
              <a:t>Tengo problemas con la conexión a internet.</a:t>
            </a:r>
          </a:p>
          <a:p>
            <a:endParaRPr lang="en-US" sz="160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</a:rPr>
              <a:t>Of course! Please restart the computer.</a:t>
            </a:r>
          </a:p>
          <a:p>
            <a:r>
              <a:rPr lang="en-US" sz="1600">
                <a:solidFill>
                  <a:schemeClr val="tx1"/>
                </a:solidFill>
                <a:latin typeface="+mn-lt"/>
              </a:rPr>
              <a:t>                  </a:t>
            </a:r>
            <a:r>
              <a:rPr lang="es-ES" sz="1600" i="1">
                <a:solidFill>
                  <a:schemeClr val="tx1"/>
                </a:solidFill>
                <a:latin typeface="+mn-lt"/>
              </a:rPr>
              <a:t>¡Claro que sí! Por favor reinicie el computador?</a:t>
            </a:r>
          </a:p>
          <a:p>
            <a:endParaRPr lang="es-ES" sz="160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</a:rPr>
              <a:t>Could you help me print?</a:t>
            </a:r>
          </a:p>
          <a:p>
            <a:r>
              <a:rPr lang="en-US" sz="1600">
                <a:solidFill>
                  <a:schemeClr val="tx1"/>
                </a:solidFill>
                <a:latin typeface="+mn-lt"/>
              </a:rPr>
              <a:t>                       </a:t>
            </a:r>
            <a:r>
              <a:rPr lang="en-US" sz="1600" i="1">
                <a:solidFill>
                  <a:schemeClr val="tx1"/>
                </a:solidFill>
                <a:latin typeface="+mn-lt"/>
              </a:rPr>
              <a:t>¿</a:t>
            </a:r>
            <a:r>
              <a:rPr lang="en-US" sz="1600" i="1" err="1">
                <a:solidFill>
                  <a:schemeClr val="tx1"/>
                </a:solidFill>
                <a:latin typeface="+mn-lt"/>
              </a:rPr>
              <a:t>Podrías</a:t>
            </a:r>
            <a:r>
              <a:rPr lang="en-US" sz="1600" i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1" err="1">
                <a:solidFill>
                  <a:schemeClr val="tx1"/>
                </a:solidFill>
                <a:latin typeface="+mn-lt"/>
              </a:rPr>
              <a:t>ayudarme</a:t>
            </a:r>
            <a:r>
              <a:rPr lang="en-US" sz="1600" i="1">
                <a:solidFill>
                  <a:schemeClr val="tx1"/>
                </a:solidFill>
                <a:latin typeface="+mn-lt"/>
              </a:rPr>
              <a:t> a </a:t>
            </a:r>
            <a:r>
              <a:rPr lang="en-US" sz="1600" i="1" err="1">
                <a:solidFill>
                  <a:schemeClr val="tx1"/>
                </a:solidFill>
                <a:latin typeface="+mn-lt"/>
              </a:rPr>
              <a:t>imprimir</a:t>
            </a:r>
            <a:r>
              <a:rPr lang="es-ES" sz="1600" i="1">
                <a:solidFill>
                  <a:schemeClr val="tx1"/>
                </a:solidFill>
                <a:latin typeface="+mn-lt"/>
              </a:rPr>
              <a:t>?</a:t>
            </a:r>
          </a:p>
          <a:p>
            <a:pPr marL="285750" indent="-285750">
              <a:buChar char="•"/>
            </a:pPr>
            <a:endParaRPr lang="es-ES" sz="1600">
              <a:solidFill>
                <a:schemeClr val="tx1"/>
              </a:solidFill>
              <a:latin typeface="+mn-lt"/>
            </a:endParaRPr>
          </a:p>
          <a:p>
            <a:pPr marL="285750" indent="-285750"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</a:rPr>
              <a:t>Of course! Go to the left menu and click File, then print. </a:t>
            </a:r>
          </a:p>
          <a:p>
            <a:r>
              <a:rPr lang="es-ES" sz="1600">
                <a:solidFill>
                  <a:schemeClr val="tx1"/>
                </a:solidFill>
                <a:latin typeface="+mn-lt"/>
              </a:rPr>
              <a:t>             </a:t>
            </a:r>
            <a:r>
              <a:rPr lang="es-ES" sz="1600" i="1">
                <a:solidFill>
                  <a:schemeClr val="tx1"/>
                </a:solidFill>
                <a:latin typeface="+mn-lt"/>
              </a:rPr>
              <a:t>¡Claro que sí! Vaya al </a:t>
            </a:r>
            <a:r>
              <a:rPr lang="es-ES" sz="1600" i="1" err="1">
                <a:solidFill>
                  <a:schemeClr val="tx1"/>
                </a:solidFill>
                <a:latin typeface="+mn-lt"/>
              </a:rPr>
              <a:t>menu</a:t>
            </a:r>
            <a:r>
              <a:rPr lang="es-ES" sz="1600" i="1">
                <a:solidFill>
                  <a:schemeClr val="tx1"/>
                </a:solidFill>
                <a:latin typeface="+mn-lt"/>
              </a:rPr>
              <a:t> izquierdo y haga clic en imprimir.</a:t>
            </a:r>
            <a:endParaRPr lang="en-US" sz="16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172C6-56C3-E59B-7518-606AEB79D30E}"/>
              </a:ext>
            </a:extLst>
          </p:cNvPr>
          <p:cNvSpPr txBox="1"/>
          <p:nvPr/>
        </p:nvSpPr>
        <p:spPr>
          <a:xfrm>
            <a:off x="2449080" y="368120"/>
            <a:ext cx="453519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45818E"/>
                </a:solidFill>
              </a:rPr>
              <a:t>Technology Phrases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0341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F92042C2-AD35-547D-1A6C-389361A7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3A84C-4932-1357-ECF7-0A6EC6C859AF}"/>
              </a:ext>
            </a:extLst>
          </p:cNvPr>
          <p:cNvSpPr txBox="1"/>
          <p:nvPr/>
        </p:nvSpPr>
        <p:spPr>
          <a:xfrm>
            <a:off x="2057144" y="642308"/>
            <a:ext cx="53614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45818E"/>
                </a:solidFill>
              </a:rPr>
              <a:t>Technology  Vocabulary use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7FEB5-39D3-515E-F791-181E42FD2C09}"/>
              </a:ext>
            </a:extLst>
          </p:cNvPr>
          <p:cNvSpPr txBox="1"/>
          <p:nvPr/>
        </p:nvSpPr>
        <p:spPr>
          <a:xfrm>
            <a:off x="967888" y="1412003"/>
            <a:ext cx="7033537" cy="1830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cs typeface="Segoe UI"/>
              </a:rPr>
              <a:t>​</a:t>
            </a:r>
            <a:r>
              <a:rPr lang="en-US" sz="2600">
                <a:solidFill>
                  <a:schemeClr val="bg2"/>
                </a:solidFill>
                <a:latin typeface="Calibri"/>
              </a:rPr>
              <a:t> Please pay attention to the dialogue that takes place in the computer section of the library, and complete the lines in small groups. </a:t>
            </a:r>
            <a:endParaRPr lang="en-US" sz="2400">
              <a:solidFill>
                <a:schemeClr val="bg2"/>
              </a:solidFill>
              <a:latin typeface="Calibri"/>
              <a:ea typeface="Roboto"/>
            </a:endParaRPr>
          </a:p>
        </p:txBody>
      </p:sp>
      <p:pic>
        <p:nvPicPr>
          <p:cNvPr id="2" name="Tech6 (1)">
            <a:hlinkClick r:id="" action="ppaction://media"/>
            <a:extLst>
              <a:ext uri="{FF2B5EF4-FFF2-40B4-BE49-F238E27FC236}">
                <a16:creationId xmlns:a16="http://schemas.microsoft.com/office/drawing/2014/main" id="{C37C1EF9-63B2-0403-A32A-127DFA631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8943" y="357359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8D00C82F-D542-C603-EE88-AA3C8F91F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A4D0B-8B14-9476-19DE-B4726DEFD14C}"/>
              </a:ext>
            </a:extLst>
          </p:cNvPr>
          <p:cNvSpPr txBox="1"/>
          <p:nvPr/>
        </p:nvSpPr>
        <p:spPr>
          <a:xfrm>
            <a:off x="775131" y="2233241"/>
            <a:ext cx="30136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45818E"/>
                </a:solidFill>
              </a:rPr>
              <a:t>Technology vocabulary   practice </a:t>
            </a:r>
            <a:endParaRPr lang="en-US" sz="3200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4B0CE1C0-D20E-8F28-D703-8C57091A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46" y="362980"/>
            <a:ext cx="3738315" cy="46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7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0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Meet Our Facilitators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64375" y="1210875"/>
            <a:ext cx="7661700" cy="3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Yesenia Lopez</a:t>
            </a:r>
            <a:endParaRPr sz="3400">
              <a:solidFill>
                <a:schemeClr val="dk2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Luisa Martucci</a:t>
            </a:r>
            <a:endParaRPr sz="3400">
              <a:solidFill>
                <a:schemeClr val="dk2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Nelida Vazquez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 b="1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Questions? </a:t>
            </a:r>
            <a:endParaRPr sz="3620" b="1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4" name="Google Shape;134;p26" descr="Free Images : hand, person, girl, woman, thoughtful, decisi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121" y="1270986"/>
            <a:ext cx="4757474" cy="356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735950" y="1270412"/>
            <a:ext cx="7858734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endParaRPr lang="en-US" sz="18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Participants will be divided into groups of 3 to 4 people, and you will have 15 minutes to practice  </a:t>
            </a:r>
            <a:endParaRPr 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lvl="0">
              <a:buClr>
                <a:schemeClr val="dk1"/>
              </a:buClr>
              <a:buSzPts val="2400"/>
            </a:pPr>
            <a:endParaRPr 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bg2"/>
                </a:solidFill>
                <a:latin typeface="Calibri"/>
                <a:cs typeface="Calibri"/>
              </a:rPr>
              <a:t>We will visit each room and answer questions. </a:t>
            </a:r>
          </a:p>
          <a:p>
            <a:pPr lvl="0">
              <a:buClr>
                <a:schemeClr val="dk1"/>
              </a:buClr>
              <a:buSzPts val="2400"/>
            </a:pPr>
            <a:endParaRPr 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Share the practice with the whole group. </a:t>
            </a:r>
            <a:endParaRPr 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</a:t>
            </a:r>
            <a:r>
              <a:rPr lang="en-US" sz="3500" b="1" u="sng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Role Playing</a:t>
            </a:r>
            <a:endParaRPr sz="3500" b="1" u="sng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3977864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0F61B864-2460-D34C-07CF-4C3E36303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>
            <a:extLst>
              <a:ext uri="{FF2B5EF4-FFF2-40B4-BE49-F238E27FC236}">
                <a16:creationId xmlns:a16="http://schemas.microsoft.com/office/drawing/2014/main" id="{AF09D893-B7E1-3BD6-C49B-2A4684A8AF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028" y="2684436"/>
            <a:ext cx="5448389" cy="635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9600" b="0" i="0">
                <a:solidFill>
                  <a:schemeClr val="accent5">
                    <a:lumMod val="75000"/>
                  </a:schemeClr>
                </a:solidFill>
                <a:effectLst/>
                <a:latin typeface="Google Sans"/>
              </a:rPr>
              <a:t>¡</a:t>
            </a:r>
            <a:r>
              <a:rPr lang="en" sz="9600" b="1">
                <a:solidFill>
                  <a:schemeClr val="accent5">
                    <a:lumMod val="75000"/>
                  </a:schemeClr>
                </a:solidFill>
                <a:latin typeface="Bree Serif"/>
                <a:ea typeface="Bree Serif"/>
                <a:cs typeface="Bree Serif"/>
                <a:sym typeface="Bree Serif"/>
              </a:rPr>
              <a:t>Gracias! </a:t>
            </a:r>
            <a:endParaRPr sz="9600" b="1">
              <a:solidFill>
                <a:schemeClr val="accent5">
                  <a:lumMod val="75000"/>
                </a:schemeClr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366004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won’t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10100" y="1435175"/>
            <a:ext cx="7874100" cy="31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Complex Grammar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Advanced Vocabulary 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Fluent conversation skills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Every colloquial expression for every dialect of Spanish</a:t>
            </a:r>
            <a:endParaRPr sz="27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will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314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Basic conversational phrases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Essential Grammar for everyday situations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Variations in pronunciation or slang used in different Spanish-speaking countries.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Cultural insights 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Spanish Language: Things to Know</a:t>
            </a:r>
            <a:endParaRPr sz="4564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91900" y="1510200"/>
            <a:ext cx="75246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Spanish is the majority language in 21 countries, and a commonly used language in many more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 dialects, accents, and variations in vocabulary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“Spanglish” can make for even more variation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83475" y="416425"/>
            <a:ext cx="59475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Getting Started:</a:t>
            </a:r>
            <a:endParaRPr sz="4564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654677" y="1673647"/>
            <a:ext cx="7874376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2400">
                <a:solidFill>
                  <a:schemeClr val="dk2"/>
                </a:solidFill>
              </a:rPr>
              <a:t>Introduction of ourselves in Spanish</a:t>
            </a:r>
            <a:endParaRPr lang="en-US" sz="2400">
              <a:solidFill>
                <a:schemeClr val="dk2"/>
              </a:solidFill>
            </a:endParaRPr>
          </a:p>
          <a:p>
            <a:pPr marL="457200" indent="-444500">
              <a:lnSpc>
                <a:spcPct val="115000"/>
              </a:lnSpc>
              <a:buClr>
                <a:schemeClr val="dk2"/>
              </a:buClr>
              <a:buSzPts val="3400"/>
              <a:buChar char="●"/>
            </a:pPr>
            <a:r>
              <a:rPr lang="en" sz="2400">
                <a:solidFill>
                  <a:schemeClr val="dk2"/>
                </a:solidFill>
              </a:rPr>
              <a:t>Spanish alphabet practice- Tips</a:t>
            </a:r>
          </a:p>
          <a:p>
            <a:pPr marL="469900" indent="-457200">
              <a:lnSpc>
                <a:spcPct val="114999"/>
              </a:lnSpc>
              <a:buClr>
                <a:schemeClr val="dk2"/>
              </a:buClr>
              <a:buSzPts val="3400"/>
              <a:buChar char="●"/>
            </a:pPr>
            <a:r>
              <a:rPr lang="en" sz="2400">
                <a:solidFill>
                  <a:schemeClr val="dk2"/>
                </a:solidFill>
              </a:rPr>
              <a:t>Review </a:t>
            </a:r>
            <a:r>
              <a:rPr lang="en" sz="2400" b="1">
                <a:solidFill>
                  <a:schemeClr val="dk2"/>
                </a:solidFill>
                <a:ea typeface="Source Sans Pro"/>
              </a:rPr>
              <a:t>Technology Vocab List</a:t>
            </a:r>
          </a:p>
          <a:p>
            <a:pPr marL="469900" indent="-457200">
              <a:lnSpc>
                <a:spcPct val="114999"/>
              </a:lnSpc>
              <a:buClr>
                <a:schemeClr val="dk2"/>
              </a:buClr>
              <a:buSzPts val="3400"/>
              <a:buChar char="●"/>
            </a:pPr>
            <a:r>
              <a:rPr lang="en" sz="2400">
                <a:solidFill>
                  <a:schemeClr val="dk2"/>
                </a:solidFill>
              </a:rPr>
              <a:t>Listen and comprehend phrases  </a:t>
            </a:r>
          </a:p>
          <a:p>
            <a:pPr marL="469900" indent="-457200">
              <a:lnSpc>
                <a:spcPct val="114999"/>
              </a:lnSpc>
              <a:buClr>
                <a:schemeClr val="dk2"/>
              </a:buClr>
              <a:buSzPts val="3400"/>
              <a:buChar char="●"/>
            </a:pPr>
            <a:r>
              <a:rPr lang="en" sz="2400">
                <a:solidFill>
                  <a:schemeClr val="dk2"/>
                </a:solidFill>
              </a:rPr>
              <a:t>Practice in small groups</a:t>
            </a:r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402505" y="0"/>
            <a:ext cx="68781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INTRODUCTION:</a:t>
            </a: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F2388-0E4D-4D5A-8C32-F22A4AB5133A}"/>
              </a:ext>
            </a:extLst>
          </p:cNvPr>
          <p:cNvSpPr/>
          <p:nvPr/>
        </p:nvSpPr>
        <p:spPr>
          <a:xfrm>
            <a:off x="428563" y="1148440"/>
            <a:ext cx="61645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>
                <a:solidFill>
                  <a:schemeClr val="bg2"/>
                </a:solidFill>
              </a:rPr>
              <a:t>Hola, me llamo 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>
                <a:solidFill>
                  <a:schemeClr val="bg2"/>
                </a:solidFill>
              </a:rPr>
              <a:t>(Hi, my name is ________________)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endParaRPr lang="en-US" sz="2000" i="1">
              <a:solidFill>
                <a:schemeClr val="bg2"/>
              </a:solidFill>
            </a:endParaRP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>
                <a:solidFill>
                  <a:schemeClr val="bg2"/>
                </a:solidFill>
              </a:rPr>
              <a:t>Trabajo en ____________________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>
                <a:solidFill>
                  <a:schemeClr val="bg2"/>
                </a:solidFill>
              </a:rPr>
              <a:t>(I work at _____________________)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endParaRPr lang="en-US" sz="2000" i="1">
              <a:solidFill>
                <a:schemeClr val="bg2"/>
              </a:solidFill>
            </a:endParaRP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>
                <a:solidFill>
                  <a:schemeClr val="bg2"/>
                </a:solidFill>
              </a:rPr>
              <a:t>Mi color favorito es _________________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>
                <a:solidFill>
                  <a:schemeClr val="bg2"/>
                </a:solidFill>
              </a:rPr>
              <a:t>(my favorite color is_________________)</a:t>
            </a:r>
          </a:p>
        </p:txBody>
      </p:sp>
    </p:spTree>
    <p:extLst>
      <p:ext uri="{BB962C8B-B14F-4D97-AF65-F5344CB8AC3E}">
        <p14:creationId xmlns:p14="http://schemas.microsoft.com/office/powerpoint/2010/main" val="3300152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576" y="902325"/>
            <a:ext cx="6957002" cy="39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248713" y="181975"/>
            <a:ext cx="633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Pronouncing the Spanish Alphabet</a:t>
            </a:r>
            <a:endParaRPr sz="300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53F65AE5-CF5B-EAAB-DA05-6F604B3E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>
            <a:extLst>
              <a:ext uri="{FF2B5EF4-FFF2-40B4-BE49-F238E27FC236}">
                <a16:creationId xmlns:a16="http://schemas.microsoft.com/office/drawing/2014/main" id="{4CA88C4B-C8C4-BD4D-43C4-B8BE114FABCA}"/>
              </a:ext>
            </a:extLst>
          </p:cNvPr>
          <p:cNvSpPr txBox="1"/>
          <p:nvPr/>
        </p:nvSpPr>
        <p:spPr>
          <a:xfrm>
            <a:off x="1248713" y="181975"/>
            <a:ext cx="6332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300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Pronunciation Tips:</a:t>
            </a:r>
          </a:p>
          <a:p>
            <a:pPr algn="ctr"/>
            <a:r>
              <a:rPr lang="en" sz="3000">
                <a:solidFill>
                  <a:srgbClr val="45818E"/>
                </a:solidFill>
                <a:latin typeface="Bree Serif"/>
                <a:ea typeface="Bree Serif"/>
                <a:cs typeface="Bree Serif"/>
              </a:rPr>
              <a:t>Diagraf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0E9C8B-7D46-8FE7-326B-5FA7D70F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8" y="1407103"/>
            <a:ext cx="5524500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9F405-3B7E-81BF-144A-C08D2977986E}"/>
              </a:ext>
            </a:extLst>
          </p:cNvPr>
          <p:cNvSpPr txBox="1"/>
          <p:nvPr/>
        </p:nvSpPr>
        <p:spPr>
          <a:xfrm>
            <a:off x="6134430" y="2104482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ea typeface="Calibri"/>
                <a:cs typeface="Calibri"/>
              </a:rPr>
              <a:t>Ch ( </a:t>
            </a:r>
            <a:r>
              <a:rPr lang="en-US" sz="2000" err="1">
                <a:latin typeface="Calibri"/>
                <a:ea typeface="Calibri"/>
                <a:cs typeface="Calibri"/>
              </a:rPr>
              <a:t>che</a:t>
            </a:r>
            <a:r>
              <a:rPr lang="en-US" sz="2000">
                <a:latin typeface="Calibri"/>
                <a:ea typeface="Calibri"/>
                <a:cs typeface="Calibri"/>
              </a:rPr>
              <a:t>)  =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</a:t>
            </a:r>
            <a:r>
              <a:rPr lang="en-US" sz="2000">
                <a:latin typeface="Calibri"/>
                <a:ea typeface="Calibri"/>
                <a:cs typeface="Calibri"/>
              </a:rPr>
              <a:t>ao (bye)</a:t>
            </a:r>
            <a:endParaRPr lang="en-US" sz="2000">
              <a:ea typeface="Calibri"/>
            </a:endParaRPr>
          </a:p>
          <a:p>
            <a:r>
              <a:rPr lang="en-US" sz="2000">
                <a:latin typeface="Calibri"/>
                <a:ea typeface="Calibri"/>
                <a:cs typeface="Calibri"/>
              </a:rPr>
              <a:t>LL  ( </a:t>
            </a:r>
            <a:r>
              <a:rPr lang="en-US" sz="2000" err="1">
                <a:latin typeface="Calibri"/>
                <a:ea typeface="Calibri"/>
                <a:cs typeface="Calibri"/>
              </a:rPr>
              <a:t>elle</a:t>
            </a:r>
            <a:r>
              <a:rPr lang="en-US" sz="2000">
                <a:latin typeface="Calibri"/>
                <a:ea typeface="Calibri"/>
                <a:cs typeface="Calibri"/>
              </a:rPr>
              <a:t>) = </a:t>
            </a:r>
            <a:r>
              <a:rPr lang="en-US" sz="2000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ll</a:t>
            </a:r>
            <a:r>
              <a:rPr lang="en-US" sz="2000" err="1">
                <a:latin typeface="Calibri"/>
                <a:ea typeface="Calibri"/>
                <a:cs typeface="Calibri"/>
              </a:rPr>
              <a:t>ave</a:t>
            </a:r>
            <a:r>
              <a:rPr lang="en-US" sz="2000">
                <a:latin typeface="Calibri"/>
                <a:ea typeface="Calibri"/>
                <a:cs typeface="Calibri"/>
              </a:rPr>
              <a:t> (key)</a:t>
            </a:r>
            <a:endParaRPr lang="en-US" sz="2000">
              <a:ea typeface="Calibri"/>
            </a:endParaRPr>
          </a:p>
          <a:p>
            <a:r>
              <a:rPr lang="en-US" sz="2000" err="1">
                <a:latin typeface="Calibri"/>
                <a:ea typeface="Calibri"/>
                <a:cs typeface="Calibri"/>
              </a:rPr>
              <a:t>rr</a:t>
            </a:r>
            <a:r>
              <a:rPr lang="en-US" sz="2000">
                <a:latin typeface="Calibri"/>
                <a:ea typeface="Calibri"/>
                <a:cs typeface="Calibri"/>
              </a:rPr>
              <a:t> (</a:t>
            </a:r>
            <a:r>
              <a:rPr lang="en-US" sz="2000" err="1">
                <a:latin typeface="Calibri"/>
                <a:ea typeface="Calibri"/>
                <a:cs typeface="Calibri"/>
              </a:rPr>
              <a:t>erre</a:t>
            </a:r>
            <a:r>
              <a:rPr lang="en-US" sz="2000">
                <a:latin typeface="Calibri"/>
                <a:ea typeface="Calibri"/>
                <a:cs typeface="Calibri"/>
              </a:rPr>
              <a:t>) = </a:t>
            </a:r>
            <a:r>
              <a:rPr lang="en-US" sz="2000" err="1">
                <a:latin typeface="Calibri"/>
                <a:ea typeface="Calibri"/>
                <a:cs typeface="Calibri"/>
              </a:rPr>
              <a:t>ca</a:t>
            </a:r>
            <a:r>
              <a:rPr lang="en-US" sz="2000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rr</a:t>
            </a:r>
            <a:r>
              <a:rPr lang="en-US" sz="2000" err="1">
                <a:latin typeface="Calibri"/>
                <a:ea typeface="Calibri"/>
                <a:cs typeface="Calibri"/>
              </a:rPr>
              <a:t>o</a:t>
            </a:r>
            <a:r>
              <a:rPr lang="en-US" sz="2000">
                <a:latin typeface="Calibri"/>
                <a:ea typeface="Calibri"/>
                <a:cs typeface="Calibri"/>
              </a:rPr>
              <a:t> (car)</a:t>
            </a:r>
            <a:endParaRPr lang="en-US" sz="2000">
              <a:ea typeface="Calibri"/>
            </a:endParaRPr>
          </a:p>
          <a:p>
            <a:r>
              <a:rPr lang="en-US" sz="2000">
                <a:latin typeface="Calibri"/>
                <a:ea typeface="Calibri"/>
                <a:cs typeface="Calibri"/>
              </a:rPr>
              <a:t>Gu (</a:t>
            </a:r>
            <a:r>
              <a:rPr lang="en-US" sz="2000" err="1">
                <a:latin typeface="Calibri"/>
                <a:ea typeface="Calibri"/>
                <a:cs typeface="Calibri"/>
              </a:rPr>
              <a:t>geu</a:t>
            </a:r>
            <a:r>
              <a:rPr lang="en-US" sz="2000">
                <a:latin typeface="Calibri"/>
                <a:ea typeface="Calibri"/>
                <a:cs typeface="Calibri"/>
              </a:rPr>
              <a:t>) = </a:t>
            </a:r>
            <a:r>
              <a:rPr lang="en-US" sz="2000" b="1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gu</a:t>
            </a:r>
            <a:r>
              <a:rPr lang="en-US" sz="2000" err="1">
                <a:latin typeface="Calibri"/>
                <a:ea typeface="Calibri"/>
                <a:cs typeface="Calibri"/>
              </a:rPr>
              <a:t>star</a:t>
            </a:r>
            <a:r>
              <a:rPr lang="en-US" sz="2000">
                <a:latin typeface="Calibri"/>
                <a:ea typeface="Calibri"/>
                <a:cs typeface="Calibri"/>
              </a:rPr>
              <a:t> (like)</a:t>
            </a:r>
            <a:endParaRPr lang="en-US" sz="2000">
              <a:ea typeface="Calibri"/>
            </a:endParaRPr>
          </a:p>
          <a:p>
            <a:r>
              <a:rPr lang="en-US" sz="2000">
                <a:latin typeface="Calibri"/>
                <a:ea typeface="Calibri"/>
                <a:cs typeface="Calibri"/>
              </a:rPr>
              <a:t>Qu (</a:t>
            </a:r>
            <a:r>
              <a:rPr lang="en-US" sz="2000" err="1">
                <a:latin typeface="Calibri"/>
                <a:ea typeface="Calibri"/>
                <a:cs typeface="Calibri"/>
              </a:rPr>
              <a:t>ku</a:t>
            </a:r>
            <a:r>
              <a:rPr lang="en-US" sz="2000">
                <a:latin typeface="Calibri"/>
                <a:ea typeface="Calibri"/>
                <a:cs typeface="Calibri"/>
              </a:rPr>
              <a:t>) =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qu</a:t>
            </a:r>
            <a:r>
              <a:rPr lang="en-US" sz="2000">
                <a:latin typeface="Calibri"/>
                <a:ea typeface="Calibri"/>
                <a:cs typeface="Calibri"/>
              </a:rPr>
              <a:t>eso (cheese)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3284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(16:9)</PresentationFormat>
  <Paragraphs>122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Bree Serif</vt:lpstr>
      <vt:lpstr>Segoe UI</vt:lpstr>
      <vt:lpstr>Source Sans Pro</vt:lpstr>
      <vt:lpstr>Simple Light</vt:lpstr>
      <vt:lpstr>PowerPoint Presentation</vt:lpstr>
      <vt:lpstr>Meet Our Facilitators</vt:lpstr>
      <vt:lpstr>What we won’t learn here: </vt:lpstr>
      <vt:lpstr>What we will learn here: </vt:lpstr>
      <vt:lpstr>Spanish Language: Things to Know </vt:lpstr>
      <vt:lpstr>PowerPoint Presentation</vt:lpstr>
      <vt:lpstr>PowerPoint Presentation</vt:lpstr>
      <vt:lpstr>PowerPoint Presentation</vt:lpstr>
      <vt:lpstr>PowerPoint Presentation</vt:lpstr>
      <vt:lpstr>Vocabulary List 6: Technology </vt:lpstr>
      <vt:lpstr>Vocabulary List 6  Technology I Nouns  </vt:lpstr>
      <vt:lpstr>PowerPoint Presentation</vt:lpstr>
      <vt:lpstr>Vocabulary List 6  Technology II Verbs  </vt:lpstr>
      <vt:lpstr>Technology Vocabulary practice II  </vt:lpstr>
      <vt:lpstr>Phrases: Technology Vocabulary</vt:lpstr>
      <vt:lpstr>PowerPoint Presentation</vt:lpstr>
      <vt:lpstr>PowerPoint Presentation</vt:lpstr>
      <vt:lpstr>PowerPoint Presentation</vt:lpstr>
      <vt:lpstr>PowerPoint Presentation</vt:lpstr>
      <vt:lpstr>Questions? </vt:lpstr>
      <vt:lpstr>PowerPoint Presentation</vt:lpstr>
      <vt:lpstr>¡Gracias!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 Circulation</dc:creator>
  <cp:lastModifiedBy>Luisa Martucci</cp:lastModifiedBy>
  <cp:revision>1</cp:revision>
  <dcterms:modified xsi:type="dcterms:W3CDTF">2025-05-20T13:57:01Z</dcterms:modified>
</cp:coreProperties>
</file>