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7"/>
  </p:notesMasterIdLst>
  <p:sldIdLst>
    <p:sldId id="256" r:id="rId3"/>
    <p:sldId id="280" r:id="rId4"/>
    <p:sldId id="429" r:id="rId5"/>
    <p:sldId id="387" r:id="rId6"/>
    <p:sldId id="388" r:id="rId7"/>
    <p:sldId id="389" r:id="rId8"/>
    <p:sldId id="385" r:id="rId9"/>
    <p:sldId id="267" r:id="rId10"/>
    <p:sldId id="342" r:id="rId11"/>
    <p:sldId id="391" r:id="rId12"/>
    <p:sldId id="392" r:id="rId13"/>
    <p:sldId id="393" r:id="rId14"/>
    <p:sldId id="394" r:id="rId15"/>
    <p:sldId id="282" r:id="rId16"/>
    <p:sldId id="271" r:id="rId17"/>
    <p:sldId id="257" r:id="rId18"/>
    <p:sldId id="343" r:id="rId19"/>
    <p:sldId id="259" r:id="rId20"/>
    <p:sldId id="261" r:id="rId21"/>
    <p:sldId id="291" r:id="rId22"/>
    <p:sldId id="399" r:id="rId23"/>
    <p:sldId id="395" r:id="rId24"/>
    <p:sldId id="396" r:id="rId25"/>
    <p:sldId id="347" r:id="rId26"/>
    <p:sldId id="348" r:id="rId27"/>
    <p:sldId id="397" r:id="rId28"/>
    <p:sldId id="398" r:id="rId29"/>
    <p:sldId id="327" r:id="rId30"/>
    <p:sldId id="325" r:id="rId31"/>
    <p:sldId id="284" r:id="rId32"/>
    <p:sldId id="290" r:id="rId33"/>
    <p:sldId id="349" r:id="rId34"/>
    <p:sldId id="448" r:id="rId35"/>
    <p:sldId id="287" r:id="rId36"/>
    <p:sldId id="288" r:id="rId37"/>
    <p:sldId id="403" r:id="rId38"/>
    <p:sldId id="404" r:id="rId39"/>
    <p:sldId id="405" r:id="rId40"/>
    <p:sldId id="441" r:id="rId41"/>
    <p:sldId id="310" r:id="rId42"/>
    <p:sldId id="350" r:id="rId43"/>
    <p:sldId id="338" r:id="rId44"/>
    <p:sldId id="447" r:id="rId45"/>
    <p:sldId id="450" r:id="rId46"/>
    <p:sldId id="451" r:id="rId47"/>
    <p:sldId id="452" r:id="rId48"/>
    <p:sldId id="453" r:id="rId49"/>
    <p:sldId id="454" r:id="rId50"/>
    <p:sldId id="351" r:id="rId51"/>
    <p:sldId id="358" r:id="rId52"/>
    <p:sldId id="400" r:id="rId53"/>
    <p:sldId id="401" r:id="rId54"/>
    <p:sldId id="353" r:id="rId55"/>
    <p:sldId id="402" r:id="rId56"/>
    <p:sldId id="354" r:id="rId57"/>
    <p:sldId id="357" r:id="rId58"/>
    <p:sldId id="367" r:id="rId59"/>
    <p:sldId id="311" r:id="rId60"/>
    <p:sldId id="329" r:id="rId61"/>
    <p:sldId id="362" r:id="rId62"/>
    <p:sldId id="363" r:id="rId63"/>
    <p:sldId id="407" r:id="rId64"/>
    <p:sldId id="328" r:id="rId65"/>
    <p:sldId id="371" r:id="rId66"/>
    <p:sldId id="373" r:id="rId67"/>
    <p:sldId id="383" r:id="rId68"/>
    <p:sldId id="332" r:id="rId69"/>
    <p:sldId id="412" r:id="rId70"/>
    <p:sldId id="413" r:id="rId71"/>
    <p:sldId id="414" r:id="rId72"/>
    <p:sldId id="415" r:id="rId73"/>
    <p:sldId id="416" r:id="rId74"/>
    <p:sldId id="417" r:id="rId75"/>
    <p:sldId id="424" r:id="rId76"/>
    <p:sldId id="431" r:id="rId77"/>
    <p:sldId id="418" r:id="rId78"/>
    <p:sldId id="455" r:id="rId79"/>
    <p:sldId id="420" r:id="rId80"/>
    <p:sldId id="421" r:id="rId81"/>
    <p:sldId id="422" r:id="rId82"/>
    <p:sldId id="425" r:id="rId83"/>
    <p:sldId id="293" r:id="rId84"/>
    <p:sldId id="442" r:id="rId85"/>
    <p:sldId id="300" r:id="rId86"/>
    <p:sldId id="443" r:id="rId87"/>
    <p:sldId id="432" r:id="rId88"/>
    <p:sldId id="433" r:id="rId89"/>
    <p:sldId id="299" r:id="rId90"/>
    <p:sldId id="445" r:id="rId91"/>
    <p:sldId id="379" r:id="rId92"/>
    <p:sldId id="305" r:id="rId93"/>
    <p:sldId id="306" r:id="rId94"/>
    <p:sldId id="427" r:id="rId95"/>
    <p:sldId id="41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3" d="100"/>
          <a:sy n="103" d="100"/>
        </p:scale>
        <p:origin x="-104"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viewProps" Target="viewProp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400" b="1" i="0" u="none" strike="noStrike" kern="1200" spc="0" baseline="0">
                <a:solidFill>
                  <a:srgbClr val="002060"/>
                </a:solidFill>
                <a:latin typeface="+mn-lt"/>
                <a:ea typeface="+mn-ea"/>
                <a:cs typeface="+mn-cs"/>
              </a:defRPr>
            </a:pPr>
            <a:r>
              <a:rPr lang="en-US" dirty="0">
                <a:solidFill>
                  <a:srgbClr val="FFFFFF"/>
                </a:solidFill>
              </a:rPr>
              <a:t>Immigrants</a:t>
            </a:r>
          </a:p>
        </c:rich>
      </c:tx>
      <c:layout>
        <c:manualLayout>
          <c:xMode val="edge"/>
          <c:yMode val="edge"/>
          <c:x val="0.320662509415517"/>
          <c:y val="0.0235955061398634"/>
        </c:manualLayout>
      </c:layout>
      <c:overlay val="0"/>
      <c:spPr>
        <a:noFill/>
        <a:ln>
          <a:noFill/>
        </a:ln>
        <a:effectLst/>
      </c:spPr>
    </c:title>
    <c:autoTitleDeleted val="0"/>
    <c:plotArea>
      <c:layout/>
      <c:pieChart>
        <c:varyColors val="1"/>
        <c:ser>
          <c:idx val="0"/>
          <c:order val="0"/>
          <c:tx>
            <c:strRef>
              <c:f>Sheet1!$B$1</c:f>
              <c:strCache>
                <c:ptCount val="1"/>
                <c:pt idx="0">
                  <c:v>Immigrants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cat>
            <c:strRef>
              <c:f>Sheet1!$A$2:$A$7</c:f>
              <c:strCache>
                <c:ptCount val="6"/>
                <c:pt idx="0">
                  <c:v>Mexico</c:v>
                </c:pt>
                <c:pt idx="1">
                  <c:v>China</c:v>
                </c:pt>
                <c:pt idx="2">
                  <c:v>Vietnam</c:v>
                </c:pt>
                <c:pt idx="3">
                  <c:v>Haiti</c:v>
                </c:pt>
                <c:pt idx="4">
                  <c:v>India</c:v>
                </c:pt>
                <c:pt idx="5">
                  <c:v>Pakistan</c:v>
                </c:pt>
              </c:strCache>
            </c:strRef>
          </c:cat>
          <c:val>
            <c:numRef>
              <c:f>Sheet1!$B$2:$B$7</c:f>
              <c:numCache>
                <c:formatCode>General</c:formatCode>
                <c:ptCount val="6"/>
                <c:pt idx="0">
                  <c:v>5.0</c:v>
                </c:pt>
                <c:pt idx="1">
                  <c:v>2.0</c:v>
                </c:pt>
                <c:pt idx="2">
                  <c:v>1.0</c:v>
                </c:pt>
                <c:pt idx="3">
                  <c:v>1.0</c:v>
                </c:pt>
                <c:pt idx="4">
                  <c:v>1.0</c:v>
                </c:pt>
                <c:pt idx="5">
                  <c:v>1.0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1" i="0" u="none" strike="noStrike" kern="1200" spc="0" baseline="0">
                <a:solidFill>
                  <a:srgbClr val="002060"/>
                </a:solidFill>
                <a:latin typeface="+mn-lt"/>
                <a:ea typeface="+mn-ea"/>
                <a:cs typeface="+mn-cs"/>
              </a:defRPr>
            </a:pPr>
            <a:r>
              <a:rPr lang="en-US" dirty="0">
                <a:solidFill>
                  <a:srgbClr val="FFFFFF"/>
                </a:solidFill>
              </a:rPr>
              <a:t>Refugees</a:t>
            </a:r>
          </a:p>
        </c:rich>
      </c:tx>
      <c:layout/>
      <c:overlay val="0"/>
      <c:spPr>
        <a:noFill/>
        <a:ln>
          <a:noFill/>
        </a:ln>
        <a:effectLst/>
      </c:spPr>
    </c:title>
    <c:autoTitleDeleted val="0"/>
    <c:plotArea>
      <c:layout/>
      <c:pieChart>
        <c:varyColors val="1"/>
        <c:ser>
          <c:idx val="0"/>
          <c:order val="0"/>
          <c:tx>
            <c:strRef>
              <c:f>Sheet1!$B$1</c:f>
              <c:strCache>
                <c:ptCount val="1"/>
                <c:pt idx="0">
                  <c:v>Refugees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Sheet1!$A$2:$A$8</c:f>
              <c:strCache>
                <c:ptCount val="7"/>
                <c:pt idx="0">
                  <c:v>Cuba</c:v>
                </c:pt>
                <c:pt idx="1">
                  <c:v>Iraq</c:v>
                </c:pt>
                <c:pt idx="2">
                  <c:v>Syria</c:v>
                </c:pt>
                <c:pt idx="3">
                  <c:v>Buthan/Nepal</c:v>
                </c:pt>
                <c:pt idx="4">
                  <c:v>Colombia</c:v>
                </c:pt>
                <c:pt idx="5">
                  <c:v>Haiti</c:v>
                </c:pt>
                <c:pt idx="6">
                  <c:v>Mexico</c:v>
                </c:pt>
              </c:strCache>
            </c:strRef>
          </c:cat>
          <c:val>
            <c:numRef>
              <c:f>Sheet1!$B$2:$B$8</c:f>
              <c:numCache>
                <c:formatCode>General</c:formatCode>
                <c:ptCount val="7"/>
                <c:pt idx="0">
                  <c:v>1.0</c:v>
                </c:pt>
                <c:pt idx="1">
                  <c:v>1.0</c:v>
                </c:pt>
                <c:pt idx="2">
                  <c:v>1.0</c:v>
                </c:pt>
                <c:pt idx="3">
                  <c:v>1.0</c:v>
                </c:pt>
                <c:pt idx="4">
                  <c:v>1.0</c:v>
                </c:pt>
                <c:pt idx="5">
                  <c:v>1.0</c:v>
                </c:pt>
                <c:pt idx="6">
                  <c:v>2.0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CD7AA-F0F2-4928-9F4B-98726A591FEC}" type="doc">
      <dgm:prSet loTypeId="urn:microsoft.com/office/officeart/2009/layout/CircleArrowProcess" loCatId="cycle" qsTypeId="urn:microsoft.com/office/officeart/2005/8/quickstyle/3d1" qsCatId="3D" csTypeId="urn:microsoft.com/office/officeart/2005/8/colors/colorful1" csCatId="colorful" phldr="1"/>
      <dgm:spPr/>
      <dgm:t>
        <a:bodyPr/>
        <a:lstStyle/>
        <a:p>
          <a:endParaRPr lang="en-US"/>
        </a:p>
      </dgm:t>
    </dgm:pt>
    <dgm:pt modelId="{1A12DC6E-BBA8-462D-8D24-2C4310224802}">
      <dgm:prSet phldrT="[Text]"/>
      <dgm:spPr/>
      <dgm:t>
        <a:bodyPr/>
        <a:lstStyle/>
        <a:p>
          <a:r>
            <a:rPr lang="en-US" b="1" smtClean="0"/>
            <a:t>Who</a:t>
          </a:r>
          <a:endParaRPr lang="en-US" b="1" dirty="0"/>
        </a:p>
      </dgm:t>
    </dgm:pt>
    <dgm:pt modelId="{C83C062A-721E-482A-854B-FC556A04B6A7}" type="parTrans" cxnId="{F919564E-F6B8-4825-AB4A-C45EE82A2DCE}">
      <dgm:prSet/>
      <dgm:spPr/>
      <dgm:t>
        <a:bodyPr/>
        <a:lstStyle/>
        <a:p>
          <a:endParaRPr lang="en-US"/>
        </a:p>
      </dgm:t>
    </dgm:pt>
    <dgm:pt modelId="{D2897B14-057C-44F7-899D-EB5E66E8D18F}" type="sibTrans" cxnId="{F919564E-F6B8-4825-AB4A-C45EE82A2DCE}">
      <dgm:prSet/>
      <dgm:spPr/>
      <dgm:t>
        <a:bodyPr/>
        <a:lstStyle/>
        <a:p>
          <a:endParaRPr lang="en-US"/>
        </a:p>
      </dgm:t>
    </dgm:pt>
    <dgm:pt modelId="{4682383D-F852-48EA-97AD-1B78CDEB5231}">
      <dgm:prSet phldrT="[Text]"/>
      <dgm:spPr/>
      <dgm:t>
        <a:bodyPr/>
        <a:lstStyle/>
        <a:p>
          <a:r>
            <a:rPr lang="en-US" b="1" smtClean="0"/>
            <a:t>What</a:t>
          </a:r>
          <a:endParaRPr lang="en-US" b="1" dirty="0"/>
        </a:p>
      </dgm:t>
    </dgm:pt>
    <dgm:pt modelId="{227F247C-0749-4B9D-A4A5-9634356E6F5E}" type="parTrans" cxnId="{8FF423DD-9E7A-43A1-871D-3825366CCD97}">
      <dgm:prSet/>
      <dgm:spPr/>
      <dgm:t>
        <a:bodyPr/>
        <a:lstStyle/>
        <a:p>
          <a:endParaRPr lang="en-US"/>
        </a:p>
      </dgm:t>
    </dgm:pt>
    <dgm:pt modelId="{84565D62-9898-4B9E-99A6-90E98942FA2C}" type="sibTrans" cxnId="{8FF423DD-9E7A-43A1-871D-3825366CCD97}">
      <dgm:prSet/>
      <dgm:spPr/>
      <dgm:t>
        <a:bodyPr/>
        <a:lstStyle/>
        <a:p>
          <a:endParaRPr lang="en-US"/>
        </a:p>
      </dgm:t>
    </dgm:pt>
    <dgm:pt modelId="{F2EB0800-B6E8-46A7-AB50-99BAF97C97AA}">
      <dgm:prSet phldrT="[Text]"/>
      <dgm:spPr/>
      <dgm:t>
        <a:bodyPr/>
        <a:lstStyle/>
        <a:p>
          <a:r>
            <a:rPr lang="en-US" b="1" smtClean="0"/>
            <a:t>Where</a:t>
          </a:r>
          <a:endParaRPr lang="en-US" b="1" dirty="0"/>
        </a:p>
      </dgm:t>
    </dgm:pt>
    <dgm:pt modelId="{A629C731-B384-45AE-B7E7-8B7F3524833C}" type="parTrans" cxnId="{9D0D37DC-391C-47CB-8F02-73D101FED9CE}">
      <dgm:prSet/>
      <dgm:spPr/>
      <dgm:t>
        <a:bodyPr/>
        <a:lstStyle/>
        <a:p>
          <a:endParaRPr lang="en-US"/>
        </a:p>
      </dgm:t>
    </dgm:pt>
    <dgm:pt modelId="{5719F738-1411-4F48-89B3-A310D40DD6B0}" type="sibTrans" cxnId="{9D0D37DC-391C-47CB-8F02-73D101FED9CE}">
      <dgm:prSet/>
      <dgm:spPr/>
      <dgm:t>
        <a:bodyPr/>
        <a:lstStyle/>
        <a:p>
          <a:endParaRPr lang="en-US"/>
        </a:p>
      </dgm:t>
    </dgm:pt>
    <dgm:pt modelId="{9CA53170-C14C-41C7-9478-F700794009DB}" type="pres">
      <dgm:prSet presAssocID="{6B1CD7AA-F0F2-4928-9F4B-98726A591FEC}" presName="Name0" presStyleCnt="0">
        <dgm:presLayoutVars>
          <dgm:chMax val="7"/>
          <dgm:chPref val="7"/>
          <dgm:dir/>
          <dgm:animLvl val="lvl"/>
        </dgm:presLayoutVars>
      </dgm:prSet>
      <dgm:spPr/>
      <dgm:t>
        <a:bodyPr/>
        <a:lstStyle/>
        <a:p>
          <a:endParaRPr lang="en-US"/>
        </a:p>
      </dgm:t>
    </dgm:pt>
    <dgm:pt modelId="{D34A3630-C1EC-4BDA-AEB2-546C9CD55CE6}" type="pres">
      <dgm:prSet presAssocID="{1A12DC6E-BBA8-462D-8D24-2C4310224802}" presName="Accent1" presStyleCnt="0"/>
      <dgm:spPr/>
      <dgm:t>
        <a:bodyPr/>
        <a:lstStyle/>
        <a:p>
          <a:endParaRPr lang="en-US"/>
        </a:p>
      </dgm:t>
    </dgm:pt>
    <dgm:pt modelId="{6392EEE0-2C1A-401A-B732-9BAC2790AA1B}" type="pres">
      <dgm:prSet presAssocID="{1A12DC6E-BBA8-462D-8D24-2C4310224802}" presName="Accent" presStyleLbl="node1" presStyleIdx="0" presStyleCnt="3"/>
      <dgm:spPr/>
      <dgm:t>
        <a:bodyPr/>
        <a:lstStyle/>
        <a:p>
          <a:endParaRPr lang="en-US"/>
        </a:p>
      </dgm:t>
    </dgm:pt>
    <dgm:pt modelId="{3ED23887-AE35-4F3C-9306-2F759DEDA972}" type="pres">
      <dgm:prSet presAssocID="{1A12DC6E-BBA8-462D-8D24-2C4310224802}" presName="Parent1" presStyleLbl="revTx" presStyleIdx="0" presStyleCnt="3">
        <dgm:presLayoutVars>
          <dgm:chMax val="1"/>
          <dgm:chPref val="1"/>
          <dgm:bulletEnabled val="1"/>
        </dgm:presLayoutVars>
      </dgm:prSet>
      <dgm:spPr/>
      <dgm:t>
        <a:bodyPr/>
        <a:lstStyle/>
        <a:p>
          <a:endParaRPr lang="en-US"/>
        </a:p>
      </dgm:t>
    </dgm:pt>
    <dgm:pt modelId="{80D4911C-14FD-4B81-82BC-70D6A3750BDF}" type="pres">
      <dgm:prSet presAssocID="{4682383D-F852-48EA-97AD-1B78CDEB5231}" presName="Accent2" presStyleCnt="0"/>
      <dgm:spPr/>
      <dgm:t>
        <a:bodyPr/>
        <a:lstStyle/>
        <a:p>
          <a:endParaRPr lang="en-US"/>
        </a:p>
      </dgm:t>
    </dgm:pt>
    <dgm:pt modelId="{B14C3902-5754-4ACD-BC9C-CCC45AA3D5A5}" type="pres">
      <dgm:prSet presAssocID="{4682383D-F852-48EA-97AD-1B78CDEB5231}" presName="Accent" presStyleLbl="node1" presStyleIdx="1" presStyleCnt="3"/>
      <dgm:spPr/>
      <dgm:t>
        <a:bodyPr/>
        <a:lstStyle/>
        <a:p>
          <a:endParaRPr lang="en-US"/>
        </a:p>
      </dgm:t>
    </dgm:pt>
    <dgm:pt modelId="{2B43D9D0-3125-4FF8-9E62-345A75069BA7}" type="pres">
      <dgm:prSet presAssocID="{4682383D-F852-48EA-97AD-1B78CDEB5231}" presName="Parent2" presStyleLbl="revTx" presStyleIdx="1" presStyleCnt="3">
        <dgm:presLayoutVars>
          <dgm:chMax val="1"/>
          <dgm:chPref val="1"/>
          <dgm:bulletEnabled val="1"/>
        </dgm:presLayoutVars>
      </dgm:prSet>
      <dgm:spPr/>
      <dgm:t>
        <a:bodyPr/>
        <a:lstStyle/>
        <a:p>
          <a:endParaRPr lang="en-US"/>
        </a:p>
      </dgm:t>
    </dgm:pt>
    <dgm:pt modelId="{C79B3AA0-6E22-45E7-B806-2E957188A8D6}" type="pres">
      <dgm:prSet presAssocID="{F2EB0800-B6E8-46A7-AB50-99BAF97C97AA}" presName="Accent3" presStyleCnt="0"/>
      <dgm:spPr/>
      <dgm:t>
        <a:bodyPr/>
        <a:lstStyle/>
        <a:p>
          <a:endParaRPr lang="en-US"/>
        </a:p>
      </dgm:t>
    </dgm:pt>
    <dgm:pt modelId="{9355A77D-C861-405F-9912-62657B7547F5}" type="pres">
      <dgm:prSet presAssocID="{F2EB0800-B6E8-46A7-AB50-99BAF97C97AA}" presName="Accent" presStyleLbl="node1" presStyleIdx="2" presStyleCnt="3"/>
      <dgm:spPr/>
      <dgm:t>
        <a:bodyPr/>
        <a:lstStyle/>
        <a:p>
          <a:endParaRPr lang="en-US"/>
        </a:p>
      </dgm:t>
    </dgm:pt>
    <dgm:pt modelId="{221C1875-74B7-4916-BDA9-9760F5421CFF}" type="pres">
      <dgm:prSet presAssocID="{F2EB0800-B6E8-46A7-AB50-99BAF97C97AA}" presName="Parent3" presStyleLbl="revTx" presStyleIdx="2" presStyleCnt="3">
        <dgm:presLayoutVars>
          <dgm:chMax val="1"/>
          <dgm:chPref val="1"/>
          <dgm:bulletEnabled val="1"/>
        </dgm:presLayoutVars>
      </dgm:prSet>
      <dgm:spPr/>
      <dgm:t>
        <a:bodyPr/>
        <a:lstStyle/>
        <a:p>
          <a:endParaRPr lang="en-US"/>
        </a:p>
      </dgm:t>
    </dgm:pt>
  </dgm:ptLst>
  <dgm:cxnLst>
    <dgm:cxn modelId="{83317756-AEF8-4172-AB6B-8ECAFB3FF434}" type="presOf" srcId="{6B1CD7AA-F0F2-4928-9F4B-98726A591FEC}" destId="{9CA53170-C14C-41C7-9478-F700794009DB}" srcOrd="0" destOrd="0" presId="urn:microsoft.com/office/officeart/2009/layout/CircleArrowProcess"/>
    <dgm:cxn modelId="{A7218BF5-925C-4444-BCBB-A904E6B5CE68}" type="presOf" srcId="{F2EB0800-B6E8-46A7-AB50-99BAF97C97AA}" destId="{221C1875-74B7-4916-BDA9-9760F5421CFF}" srcOrd="0" destOrd="0" presId="urn:microsoft.com/office/officeart/2009/layout/CircleArrowProcess"/>
    <dgm:cxn modelId="{F919564E-F6B8-4825-AB4A-C45EE82A2DCE}" srcId="{6B1CD7AA-F0F2-4928-9F4B-98726A591FEC}" destId="{1A12DC6E-BBA8-462D-8D24-2C4310224802}" srcOrd="0" destOrd="0" parTransId="{C83C062A-721E-482A-854B-FC556A04B6A7}" sibTransId="{D2897B14-057C-44F7-899D-EB5E66E8D18F}"/>
    <dgm:cxn modelId="{623E235E-C8C5-4DDD-BF06-4D0636054D0A}" type="presOf" srcId="{4682383D-F852-48EA-97AD-1B78CDEB5231}" destId="{2B43D9D0-3125-4FF8-9E62-345A75069BA7}" srcOrd="0" destOrd="0" presId="urn:microsoft.com/office/officeart/2009/layout/CircleArrowProcess"/>
    <dgm:cxn modelId="{8FF423DD-9E7A-43A1-871D-3825366CCD97}" srcId="{6B1CD7AA-F0F2-4928-9F4B-98726A591FEC}" destId="{4682383D-F852-48EA-97AD-1B78CDEB5231}" srcOrd="1" destOrd="0" parTransId="{227F247C-0749-4B9D-A4A5-9634356E6F5E}" sibTransId="{84565D62-9898-4B9E-99A6-90E98942FA2C}"/>
    <dgm:cxn modelId="{9D0D37DC-391C-47CB-8F02-73D101FED9CE}" srcId="{6B1CD7AA-F0F2-4928-9F4B-98726A591FEC}" destId="{F2EB0800-B6E8-46A7-AB50-99BAF97C97AA}" srcOrd="2" destOrd="0" parTransId="{A629C731-B384-45AE-B7E7-8B7F3524833C}" sibTransId="{5719F738-1411-4F48-89B3-A310D40DD6B0}"/>
    <dgm:cxn modelId="{01C0DF8F-F6C1-4102-B3DA-B7EAB55ADC62}" type="presOf" srcId="{1A12DC6E-BBA8-462D-8D24-2C4310224802}" destId="{3ED23887-AE35-4F3C-9306-2F759DEDA972}" srcOrd="0" destOrd="0" presId="urn:microsoft.com/office/officeart/2009/layout/CircleArrowProcess"/>
    <dgm:cxn modelId="{62615C35-45F8-44DA-93BF-8659DA2B8BD1}" type="presParOf" srcId="{9CA53170-C14C-41C7-9478-F700794009DB}" destId="{D34A3630-C1EC-4BDA-AEB2-546C9CD55CE6}" srcOrd="0" destOrd="0" presId="urn:microsoft.com/office/officeart/2009/layout/CircleArrowProcess"/>
    <dgm:cxn modelId="{9E5C7E54-573C-46BC-BC0D-2BE1C7991DB5}" type="presParOf" srcId="{D34A3630-C1EC-4BDA-AEB2-546C9CD55CE6}" destId="{6392EEE0-2C1A-401A-B732-9BAC2790AA1B}" srcOrd="0" destOrd="0" presId="urn:microsoft.com/office/officeart/2009/layout/CircleArrowProcess"/>
    <dgm:cxn modelId="{5F357EA9-8AC1-4D9F-BCED-D59143FE4368}" type="presParOf" srcId="{9CA53170-C14C-41C7-9478-F700794009DB}" destId="{3ED23887-AE35-4F3C-9306-2F759DEDA972}" srcOrd="1" destOrd="0" presId="urn:microsoft.com/office/officeart/2009/layout/CircleArrowProcess"/>
    <dgm:cxn modelId="{634E733A-307F-418E-8D6E-1A1A5BD35D9E}" type="presParOf" srcId="{9CA53170-C14C-41C7-9478-F700794009DB}" destId="{80D4911C-14FD-4B81-82BC-70D6A3750BDF}" srcOrd="2" destOrd="0" presId="urn:microsoft.com/office/officeart/2009/layout/CircleArrowProcess"/>
    <dgm:cxn modelId="{44C6F9C3-47FB-471C-A9C5-F29DD28788CA}" type="presParOf" srcId="{80D4911C-14FD-4B81-82BC-70D6A3750BDF}" destId="{B14C3902-5754-4ACD-BC9C-CCC45AA3D5A5}" srcOrd="0" destOrd="0" presId="urn:microsoft.com/office/officeart/2009/layout/CircleArrowProcess"/>
    <dgm:cxn modelId="{FF6399A0-78BD-4445-B115-E474BB3E8BC1}" type="presParOf" srcId="{9CA53170-C14C-41C7-9478-F700794009DB}" destId="{2B43D9D0-3125-4FF8-9E62-345A75069BA7}" srcOrd="3" destOrd="0" presId="urn:microsoft.com/office/officeart/2009/layout/CircleArrowProcess"/>
    <dgm:cxn modelId="{EAE074B1-AF6C-4015-9E96-1ED4AA9E5936}" type="presParOf" srcId="{9CA53170-C14C-41C7-9478-F700794009DB}" destId="{C79B3AA0-6E22-45E7-B806-2E957188A8D6}" srcOrd="4" destOrd="0" presId="urn:microsoft.com/office/officeart/2009/layout/CircleArrowProcess"/>
    <dgm:cxn modelId="{8B1A192B-5F32-4F4D-9636-F16A385C98C6}" type="presParOf" srcId="{C79B3AA0-6E22-45E7-B806-2E957188A8D6}" destId="{9355A77D-C861-405F-9912-62657B7547F5}" srcOrd="0" destOrd="0" presId="urn:microsoft.com/office/officeart/2009/layout/CircleArrowProcess"/>
    <dgm:cxn modelId="{BD9F971A-EAE6-4514-B459-9F989F13853A}" type="presParOf" srcId="{9CA53170-C14C-41C7-9478-F700794009DB}" destId="{221C1875-74B7-4916-BDA9-9760F5421CFF}"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Children</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Public School System</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Homework</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2482" custLinFactNeighborY="17044">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AE41678B-DDA3-4610-B571-A4FD964F806A}" type="presOf" srcId="{4F16D98B-F6A2-40A6-841A-26FC3FA04B61}" destId="{98708062-AD0A-47D7-9483-3798F5692987}" srcOrd="0" destOrd="0" presId="urn:microsoft.com/office/officeart/2005/8/layout/hierarchy1"/>
    <dgm:cxn modelId="{53C549D0-2303-41AE-A621-A3F8AB3810D0}" type="presOf" srcId="{F7F80F5B-3503-4111-9789-21045A8AFD6C}" destId="{45B3CE16-D847-4E32-9CA3-3A6B32FC2D53}"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29A11E1B-BAD0-4B7F-9EB8-F5AE89F59E80}" type="presOf" srcId="{623577FB-2450-4AC8-8A0F-E63C3B5C45F0}" destId="{389A67F5-13DA-4F3A-A5E9-6F77420A8B10}"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D6E781AF-22D9-46AF-A34E-A4A55EDF28DC}" type="presOf" srcId="{C38EEBCA-73EF-4097-AC3C-90BF79D67A04}" destId="{330C5C82-871C-4613-A57D-E3E807558139}" srcOrd="0" destOrd="0" presId="urn:microsoft.com/office/officeart/2005/8/layout/hierarchy1"/>
    <dgm:cxn modelId="{666E2B42-7F24-4025-BB5A-284DB900107C}" type="presOf" srcId="{C0CC54D7-052A-44F5-B675-E0C3B341F76A}" destId="{2B82AC95-5723-4E5D-A9E0-D860CDEDF414}" srcOrd="0" destOrd="0" presId="urn:microsoft.com/office/officeart/2005/8/layout/hierarchy1"/>
    <dgm:cxn modelId="{C07A6755-D27D-413C-8DF5-BECF278A575C}" type="presOf" srcId="{9C24DDFE-765B-494C-8A27-9D8DF9CC2997}" destId="{A942187B-5150-44CE-A1EF-FFAEEC656D9A}"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FDA1DD75-0EEA-4827-8B71-1CAB2CE1236A}" type="presParOf" srcId="{A942187B-5150-44CE-A1EF-FFAEEC656D9A}" destId="{79D04D48-9D0B-4ECA-A01C-E2C39DD12110}" srcOrd="0" destOrd="0" presId="urn:microsoft.com/office/officeart/2005/8/layout/hierarchy1"/>
    <dgm:cxn modelId="{77CF95F0-972C-443D-B5BA-9B2C862A3DF3}" type="presParOf" srcId="{79D04D48-9D0B-4ECA-A01C-E2C39DD12110}" destId="{50174DBD-BE4A-4F89-A40E-07CE77A728B7}" srcOrd="0" destOrd="0" presId="urn:microsoft.com/office/officeart/2005/8/layout/hierarchy1"/>
    <dgm:cxn modelId="{A831C245-2274-417F-81F0-103859332C0E}" type="presParOf" srcId="{50174DBD-BE4A-4F89-A40E-07CE77A728B7}" destId="{221B98A0-09B9-44D9-B71D-732304C29A04}" srcOrd="0" destOrd="0" presId="urn:microsoft.com/office/officeart/2005/8/layout/hierarchy1"/>
    <dgm:cxn modelId="{B9ABCCC9-5730-4CBE-8107-EA90D0A22162}" type="presParOf" srcId="{50174DBD-BE4A-4F89-A40E-07CE77A728B7}" destId="{45B3CE16-D847-4E32-9CA3-3A6B32FC2D53}" srcOrd="1" destOrd="0" presId="urn:microsoft.com/office/officeart/2005/8/layout/hierarchy1"/>
    <dgm:cxn modelId="{9F237BB9-0036-424D-8AF9-0C069A248B2E}" type="presParOf" srcId="{79D04D48-9D0B-4ECA-A01C-E2C39DD12110}" destId="{446D795C-4B1F-4204-A4CF-73A1BE646A77}" srcOrd="1" destOrd="0" presId="urn:microsoft.com/office/officeart/2005/8/layout/hierarchy1"/>
    <dgm:cxn modelId="{F3D970C4-D3D0-491C-AE92-5F0344E82DA7}" type="presParOf" srcId="{446D795C-4B1F-4204-A4CF-73A1BE646A77}" destId="{2B82AC95-5723-4E5D-A9E0-D860CDEDF414}" srcOrd="0" destOrd="0" presId="urn:microsoft.com/office/officeart/2005/8/layout/hierarchy1"/>
    <dgm:cxn modelId="{1E7F92FA-DBB1-43FA-ACA0-771DED69A0F8}" type="presParOf" srcId="{446D795C-4B1F-4204-A4CF-73A1BE646A77}" destId="{A6456A54-7840-495D-A804-CCB4948D57EB}" srcOrd="1" destOrd="0" presId="urn:microsoft.com/office/officeart/2005/8/layout/hierarchy1"/>
    <dgm:cxn modelId="{31BE8C96-B911-445C-84EF-549A54614BAB}" type="presParOf" srcId="{A6456A54-7840-495D-A804-CCB4948D57EB}" destId="{9D4659AC-017E-43B2-BE72-959249C2617E}" srcOrd="0" destOrd="0" presId="urn:microsoft.com/office/officeart/2005/8/layout/hierarchy1"/>
    <dgm:cxn modelId="{63993BF5-E849-4CC8-B9BC-5CC661A5ABF0}" type="presParOf" srcId="{9D4659AC-017E-43B2-BE72-959249C2617E}" destId="{756A43FE-4006-4E8C-870C-EB2E4CDBF652}" srcOrd="0" destOrd="0" presId="urn:microsoft.com/office/officeart/2005/8/layout/hierarchy1"/>
    <dgm:cxn modelId="{F1F636A2-7833-470B-AE67-1BD0A0DFB15F}" type="presParOf" srcId="{9D4659AC-017E-43B2-BE72-959249C2617E}" destId="{98708062-AD0A-47D7-9483-3798F5692987}" srcOrd="1" destOrd="0" presId="urn:microsoft.com/office/officeart/2005/8/layout/hierarchy1"/>
    <dgm:cxn modelId="{E5963FA4-6114-406C-A0E0-40839FDE927A}" type="presParOf" srcId="{A6456A54-7840-495D-A804-CCB4948D57EB}" destId="{F2784DB2-199E-49BA-AD0A-4BD9312E1836}" srcOrd="1" destOrd="0" presId="urn:microsoft.com/office/officeart/2005/8/layout/hierarchy1"/>
    <dgm:cxn modelId="{2195497C-8384-4D6C-89EF-F45D12CC123C}" type="presParOf" srcId="{446D795C-4B1F-4204-A4CF-73A1BE646A77}" destId="{330C5C82-871C-4613-A57D-E3E807558139}" srcOrd="2" destOrd="0" presId="urn:microsoft.com/office/officeart/2005/8/layout/hierarchy1"/>
    <dgm:cxn modelId="{F63DD842-458F-4567-9366-052102542FAA}" type="presParOf" srcId="{446D795C-4B1F-4204-A4CF-73A1BE646A77}" destId="{F992327F-24BB-42D5-A0B2-15E66980020B}" srcOrd="3" destOrd="0" presId="urn:microsoft.com/office/officeart/2005/8/layout/hierarchy1"/>
    <dgm:cxn modelId="{091ECEED-7FF0-4E74-9E03-96F270F87891}" type="presParOf" srcId="{F992327F-24BB-42D5-A0B2-15E66980020B}" destId="{6991AB60-36B4-45D5-9E23-3673ABCBF920}" srcOrd="0" destOrd="0" presId="urn:microsoft.com/office/officeart/2005/8/layout/hierarchy1"/>
    <dgm:cxn modelId="{182E957F-021F-4181-A76B-B0F2F50E203C}" type="presParOf" srcId="{6991AB60-36B4-45D5-9E23-3673ABCBF920}" destId="{359155F1-2F7E-44A8-8330-DD6BB6311FAB}" srcOrd="0" destOrd="0" presId="urn:microsoft.com/office/officeart/2005/8/layout/hierarchy1"/>
    <dgm:cxn modelId="{35CCDCA9-0236-43A5-A1AF-93864D90C4C1}" type="presParOf" srcId="{6991AB60-36B4-45D5-9E23-3673ABCBF920}" destId="{389A67F5-13DA-4F3A-A5E9-6F77420A8B10}" srcOrd="1" destOrd="0" presId="urn:microsoft.com/office/officeart/2005/8/layout/hierarchy1"/>
    <dgm:cxn modelId="{D16B33A1-B2F7-4589-A6F2-C677B6F2037F}"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Citizenship</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Green Card</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Naturalization</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142">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1F70A2AD-D71C-45EF-813A-7B012A80E305}" type="presOf" srcId="{F7F80F5B-3503-4111-9789-21045A8AFD6C}" destId="{45B3CE16-D847-4E32-9CA3-3A6B32FC2D53}" srcOrd="0" destOrd="0" presId="urn:microsoft.com/office/officeart/2005/8/layout/hierarchy1"/>
    <dgm:cxn modelId="{087B560C-3AA9-4C56-8EED-EA51D6FF9095}" type="presOf" srcId="{9C24DDFE-765B-494C-8A27-9D8DF9CC2997}" destId="{A942187B-5150-44CE-A1EF-FFAEEC656D9A}" srcOrd="0" destOrd="0" presId="urn:microsoft.com/office/officeart/2005/8/layout/hierarchy1"/>
    <dgm:cxn modelId="{51061143-65B1-4698-BFD5-DABCA8EC1911}" type="presOf" srcId="{4F16D98B-F6A2-40A6-841A-26FC3FA04B61}" destId="{98708062-AD0A-47D7-9483-3798F5692987}" srcOrd="0" destOrd="0" presId="urn:microsoft.com/office/officeart/2005/8/layout/hierarchy1"/>
    <dgm:cxn modelId="{38D65780-C797-483F-A9FF-759004D04362}" type="presOf" srcId="{623577FB-2450-4AC8-8A0F-E63C3B5C45F0}" destId="{389A67F5-13DA-4F3A-A5E9-6F77420A8B10}" srcOrd="0" destOrd="0" presId="urn:microsoft.com/office/officeart/2005/8/layout/hierarchy1"/>
    <dgm:cxn modelId="{19E2A54E-9F7F-48CE-B327-BEA654C6EB3B}" type="presOf" srcId="{C38EEBCA-73EF-4097-AC3C-90BF79D67A04}" destId="{330C5C82-871C-4613-A57D-E3E807558139}"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47593D91-AB8F-45B3-9011-DD509000DD90}" type="presOf" srcId="{C0CC54D7-052A-44F5-B675-E0C3B341F76A}" destId="{2B82AC95-5723-4E5D-A9E0-D860CDEDF414}"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04DA97E9-708C-42BB-B865-52DD4E0F1456}" srcId="{F7F80F5B-3503-4111-9789-21045A8AFD6C}" destId="{4F16D98B-F6A2-40A6-841A-26FC3FA04B61}" srcOrd="0" destOrd="0" parTransId="{C0CC54D7-052A-44F5-B675-E0C3B341F76A}" sibTransId="{BF4F7B1C-151F-4D21-938F-E6B610EF0C3F}"/>
    <dgm:cxn modelId="{7FB15567-E45C-4D9A-B601-6EB6A7CD5E38}" type="presParOf" srcId="{A942187B-5150-44CE-A1EF-FFAEEC656D9A}" destId="{79D04D48-9D0B-4ECA-A01C-E2C39DD12110}" srcOrd="0" destOrd="0" presId="urn:microsoft.com/office/officeart/2005/8/layout/hierarchy1"/>
    <dgm:cxn modelId="{12E09F1A-F4CD-4072-A955-90570AF13C67}" type="presParOf" srcId="{79D04D48-9D0B-4ECA-A01C-E2C39DD12110}" destId="{50174DBD-BE4A-4F89-A40E-07CE77A728B7}" srcOrd="0" destOrd="0" presId="urn:microsoft.com/office/officeart/2005/8/layout/hierarchy1"/>
    <dgm:cxn modelId="{34A9539E-9C3D-4502-9FF8-38C50491093F}" type="presParOf" srcId="{50174DBD-BE4A-4F89-A40E-07CE77A728B7}" destId="{221B98A0-09B9-44D9-B71D-732304C29A04}" srcOrd="0" destOrd="0" presId="urn:microsoft.com/office/officeart/2005/8/layout/hierarchy1"/>
    <dgm:cxn modelId="{FAD4CCE1-5B88-4E5D-8517-07B142F1AA7F}" type="presParOf" srcId="{50174DBD-BE4A-4F89-A40E-07CE77A728B7}" destId="{45B3CE16-D847-4E32-9CA3-3A6B32FC2D53}" srcOrd="1" destOrd="0" presId="urn:microsoft.com/office/officeart/2005/8/layout/hierarchy1"/>
    <dgm:cxn modelId="{2A35B9B6-3686-456B-8934-EC191654CE32}" type="presParOf" srcId="{79D04D48-9D0B-4ECA-A01C-E2C39DD12110}" destId="{446D795C-4B1F-4204-A4CF-73A1BE646A77}" srcOrd="1" destOrd="0" presId="urn:microsoft.com/office/officeart/2005/8/layout/hierarchy1"/>
    <dgm:cxn modelId="{BB74B8B2-E126-48A3-B76B-31D15BCDB1C9}" type="presParOf" srcId="{446D795C-4B1F-4204-A4CF-73A1BE646A77}" destId="{2B82AC95-5723-4E5D-A9E0-D860CDEDF414}" srcOrd="0" destOrd="0" presId="urn:microsoft.com/office/officeart/2005/8/layout/hierarchy1"/>
    <dgm:cxn modelId="{1B94C4CB-65FA-48AA-A8E4-767CB4F988B0}" type="presParOf" srcId="{446D795C-4B1F-4204-A4CF-73A1BE646A77}" destId="{A6456A54-7840-495D-A804-CCB4948D57EB}" srcOrd="1" destOrd="0" presId="urn:microsoft.com/office/officeart/2005/8/layout/hierarchy1"/>
    <dgm:cxn modelId="{C48AEF15-B5F2-446C-8633-961D4F4E5119}" type="presParOf" srcId="{A6456A54-7840-495D-A804-CCB4948D57EB}" destId="{9D4659AC-017E-43B2-BE72-959249C2617E}" srcOrd="0" destOrd="0" presId="urn:microsoft.com/office/officeart/2005/8/layout/hierarchy1"/>
    <dgm:cxn modelId="{BA27BF49-F2A0-46BC-98B9-4B6A73D66A4A}" type="presParOf" srcId="{9D4659AC-017E-43B2-BE72-959249C2617E}" destId="{756A43FE-4006-4E8C-870C-EB2E4CDBF652}" srcOrd="0" destOrd="0" presId="urn:microsoft.com/office/officeart/2005/8/layout/hierarchy1"/>
    <dgm:cxn modelId="{64D489FE-E586-4CF5-B340-0B1C1BF234B6}" type="presParOf" srcId="{9D4659AC-017E-43B2-BE72-959249C2617E}" destId="{98708062-AD0A-47D7-9483-3798F5692987}" srcOrd="1" destOrd="0" presId="urn:microsoft.com/office/officeart/2005/8/layout/hierarchy1"/>
    <dgm:cxn modelId="{A4264DB4-D435-47B8-B3D4-F9455A18705C}" type="presParOf" srcId="{A6456A54-7840-495D-A804-CCB4948D57EB}" destId="{F2784DB2-199E-49BA-AD0A-4BD9312E1836}" srcOrd="1" destOrd="0" presId="urn:microsoft.com/office/officeart/2005/8/layout/hierarchy1"/>
    <dgm:cxn modelId="{1ED40BF9-C05F-4CE4-ADCA-A076AD39ADC1}" type="presParOf" srcId="{446D795C-4B1F-4204-A4CF-73A1BE646A77}" destId="{330C5C82-871C-4613-A57D-E3E807558139}" srcOrd="2" destOrd="0" presId="urn:microsoft.com/office/officeart/2005/8/layout/hierarchy1"/>
    <dgm:cxn modelId="{224DA986-4546-4849-97DF-269F63534665}" type="presParOf" srcId="{446D795C-4B1F-4204-A4CF-73A1BE646A77}" destId="{F992327F-24BB-42D5-A0B2-15E66980020B}" srcOrd="3" destOrd="0" presId="urn:microsoft.com/office/officeart/2005/8/layout/hierarchy1"/>
    <dgm:cxn modelId="{F3A3DF12-41B2-4795-B1EA-362374B5624B}" type="presParOf" srcId="{F992327F-24BB-42D5-A0B2-15E66980020B}" destId="{6991AB60-36B4-45D5-9E23-3673ABCBF920}" srcOrd="0" destOrd="0" presId="urn:microsoft.com/office/officeart/2005/8/layout/hierarchy1"/>
    <dgm:cxn modelId="{5FFB1570-D74B-4D98-B326-5502F704A99B}" type="presParOf" srcId="{6991AB60-36B4-45D5-9E23-3673ABCBF920}" destId="{359155F1-2F7E-44A8-8330-DD6BB6311FAB}" srcOrd="0" destOrd="0" presId="urn:microsoft.com/office/officeart/2005/8/layout/hierarchy1"/>
    <dgm:cxn modelId="{17D021B9-7453-4ED9-957D-BAB674970A36}" type="presParOf" srcId="{6991AB60-36B4-45D5-9E23-3673ABCBF920}" destId="{389A67F5-13DA-4F3A-A5E9-6F77420A8B10}" srcOrd="1" destOrd="0" presId="urn:microsoft.com/office/officeart/2005/8/layout/hierarchy1"/>
    <dgm:cxn modelId="{4B2D1621-AEA8-4DED-B0C8-DD5D90C2B7FE}"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Internet</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Computers</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Tech Classes</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6808">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custLinFactNeighborX="-19179" custLinFactNeighborY="185">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E51943C0-BC07-4FE6-9207-7A7D5AA84AFA}" type="presOf" srcId="{C0CC54D7-052A-44F5-B675-E0C3B341F76A}" destId="{2B82AC95-5723-4E5D-A9E0-D860CDEDF414}" srcOrd="0" destOrd="0" presId="urn:microsoft.com/office/officeart/2005/8/layout/hierarchy1"/>
    <dgm:cxn modelId="{0C40C91E-CF75-4823-9322-AB793F3FCD0E}" type="presOf" srcId="{623577FB-2450-4AC8-8A0F-E63C3B5C45F0}" destId="{389A67F5-13DA-4F3A-A5E9-6F77420A8B10}" srcOrd="0" destOrd="0" presId="urn:microsoft.com/office/officeart/2005/8/layout/hierarchy1"/>
    <dgm:cxn modelId="{0C8E81E7-5AAD-40F4-A870-C6C449DF4819}" type="presOf" srcId="{4F16D98B-F6A2-40A6-841A-26FC3FA04B61}" destId="{98708062-AD0A-47D7-9483-3798F5692987}" srcOrd="0" destOrd="0" presId="urn:microsoft.com/office/officeart/2005/8/layout/hierarchy1"/>
    <dgm:cxn modelId="{B04E972D-1314-4E7B-923D-C34CB3BFDCD1}" type="presOf" srcId="{F7F80F5B-3503-4111-9789-21045A8AFD6C}" destId="{45B3CE16-D847-4E32-9CA3-3A6B32FC2D53}"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1931760B-EBE9-42A5-A6B4-95F0C6BB0C5C}" srcId="{9C24DDFE-765B-494C-8A27-9D8DF9CC2997}" destId="{F7F80F5B-3503-4111-9789-21045A8AFD6C}" srcOrd="0" destOrd="0" parTransId="{28DFA19A-198C-4EDC-8AB7-01F939828A0D}" sibTransId="{6B0903E1-5BEC-4899-99AF-457C16D06915}"/>
    <dgm:cxn modelId="{A72DAD9E-897F-4C24-8342-651B2B544C4A}" type="presOf" srcId="{9C24DDFE-765B-494C-8A27-9D8DF9CC2997}" destId="{A942187B-5150-44CE-A1EF-FFAEEC656D9A}" srcOrd="0" destOrd="0" presId="urn:microsoft.com/office/officeart/2005/8/layout/hierarchy1"/>
    <dgm:cxn modelId="{A15B5000-8970-4706-A684-FFF0F4B82538}" type="presOf" srcId="{C38EEBCA-73EF-4097-AC3C-90BF79D67A04}" destId="{330C5C82-871C-4613-A57D-E3E807558139}"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72329D1D-D8F0-4ADC-93A9-F651D69F387E}" type="presParOf" srcId="{A942187B-5150-44CE-A1EF-FFAEEC656D9A}" destId="{79D04D48-9D0B-4ECA-A01C-E2C39DD12110}" srcOrd="0" destOrd="0" presId="urn:microsoft.com/office/officeart/2005/8/layout/hierarchy1"/>
    <dgm:cxn modelId="{116D965C-BEAD-45D9-B5EB-237510019A0A}" type="presParOf" srcId="{79D04D48-9D0B-4ECA-A01C-E2C39DD12110}" destId="{50174DBD-BE4A-4F89-A40E-07CE77A728B7}" srcOrd="0" destOrd="0" presId="urn:microsoft.com/office/officeart/2005/8/layout/hierarchy1"/>
    <dgm:cxn modelId="{CDD5125B-A733-47F2-9654-DA46DA8AA265}" type="presParOf" srcId="{50174DBD-BE4A-4F89-A40E-07CE77A728B7}" destId="{221B98A0-09B9-44D9-B71D-732304C29A04}" srcOrd="0" destOrd="0" presId="urn:microsoft.com/office/officeart/2005/8/layout/hierarchy1"/>
    <dgm:cxn modelId="{E5F68DA5-A6E1-479D-8EF4-DE980B49045D}" type="presParOf" srcId="{50174DBD-BE4A-4F89-A40E-07CE77A728B7}" destId="{45B3CE16-D847-4E32-9CA3-3A6B32FC2D53}" srcOrd="1" destOrd="0" presId="urn:microsoft.com/office/officeart/2005/8/layout/hierarchy1"/>
    <dgm:cxn modelId="{45B4DEAF-2437-4E7E-8C97-5EB97622F53F}" type="presParOf" srcId="{79D04D48-9D0B-4ECA-A01C-E2C39DD12110}" destId="{446D795C-4B1F-4204-A4CF-73A1BE646A77}" srcOrd="1" destOrd="0" presId="urn:microsoft.com/office/officeart/2005/8/layout/hierarchy1"/>
    <dgm:cxn modelId="{719848C0-3AB1-4437-B572-ADDA4731130D}" type="presParOf" srcId="{446D795C-4B1F-4204-A4CF-73A1BE646A77}" destId="{2B82AC95-5723-4E5D-A9E0-D860CDEDF414}" srcOrd="0" destOrd="0" presId="urn:microsoft.com/office/officeart/2005/8/layout/hierarchy1"/>
    <dgm:cxn modelId="{5FDED16E-08F9-4B77-9D00-902F3379F0B1}" type="presParOf" srcId="{446D795C-4B1F-4204-A4CF-73A1BE646A77}" destId="{A6456A54-7840-495D-A804-CCB4948D57EB}" srcOrd="1" destOrd="0" presId="urn:microsoft.com/office/officeart/2005/8/layout/hierarchy1"/>
    <dgm:cxn modelId="{CC12F4B2-1459-406A-A83A-7340504BBDBC}" type="presParOf" srcId="{A6456A54-7840-495D-A804-CCB4948D57EB}" destId="{9D4659AC-017E-43B2-BE72-959249C2617E}" srcOrd="0" destOrd="0" presId="urn:microsoft.com/office/officeart/2005/8/layout/hierarchy1"/>
    <dgm:cxn modelId="{26E684AA-718B-4978-8FB6-597CB9F800D5}" type="presParOf" srcId="{9D4659AC-017E-43B2-BE72-959249C2617E}" destId="{756A43FE-4006-4E8C-870C-EB2E4CDBF652}" srcOrd="0" destOrd="0" presId="urn:microsoft.com/office/officeart/2005/8/layout/hierarchy1"/>
    <dgm:cxn modelId="{6589DCDF-E4CE-4883-9D3B-4AFEEC6EE4B1}" type="presParOf" srcId="{9D4659AC-017E-43B2-BE72-959249C2617E}" destId="{98708062-AD0A-47D7-9483-3798F5692987}" srcOrd="1" destOrd="0" presId="urn:microsoft.com/office/officeart/2005/8/layout/hierarchy1"/>
    <dgm:cxn modelId="{2A0F1723-195D-43B4-A44D-EE7777E94AD3}" type="presParOf" srcId="{A6456A54-7840-495D-A804-CCB4948D57EB}" destId="{F2784DB2-199E-49BA-AD0A-4BD9312E1836}" srcOrd="1" destOrd="0" presId="urn:microsoft.com/office/officeart/2005/8/layout/hierarchy1"/>
    <dgm:cxn modelId="{45FA9BE2-5C66-4578-8CF1-57E40FC3ECAD}" type="presParOf" srcId="{446D795C-4B1F-4204-A4CF-73A1BE646A77}" destId="{330C5C82-871C-4613-A57D-E3E807558139}" srcOrd="2" destOrd="0" presId="urn:microsoft.com/office/officeart/2005/8/layout/hierarchy1"/>
    <dgm:cxn modelId="{664EAE9A-87F3-4821-8730-E537B32D2D14}" type="presParOf" srcId="{446D795C-4B1F-4204-A4CF-73A1BE646A77}" destId="{F992327F-24BB-42D5-A0B2-15E66980020B}" srcOrd="3" destOrd="0" presId="urn:microsoft.com/office/officeart/2005/8/layout/hierarchy1"/>
    <dgm:cxn modelId="{1949BAB9-9B4C-4BF3-97DA-BB20D4F31818}" type="presParOf" srcId="{F992327F-24BB-42D5-A0B2-15E66980020B}" destId="{6991AB60-36B4-45D5-9E23-3673ABCBF920}" srcOrd="0" destOrd="0" presId="urn:microsoft.com/office/officeart/2005/8/layout/hierarchy1"/>
    <dgm:cxn modelId="{BF37A46D-8DAE-4591-AE06-16A4A77AD7A0}" type="presParOf" srcId="{6991AB60-36B4-45D5-9E23-3673ABCBF920}" destId="{359155F1-2F7E-44A8-8330-DD6BB6311FAB}" srcOrd="0" destOrd="0" presId="urn:microsoft.com/office/officeart/2005/8/layout/hierarchy1"/>
    <dgm:cxn modelId="{178B6180-38CA-4FF8-A51F-94E9361AE180}" type="presParOf" srcId="{6991AB60-36B4-45D5-9E23-3673ABCBF920}" destId="{389A67F5-13DA-4F3A-A5E9-6F77420A8B10}" srcOrd="1" destOrd="0" presId="urn:microsoft.com/office/officeart/2005/8/layout/hierarchy1"/>
    <dgm:cxn modelId="{944E4785-2EB6-4AD4-867C-D8C178A700D7}"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Jobs</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Counselors</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Resume/ </a:t>
          </a:r>
          <a:r>
            <a:rPr lang="en-US" dirty="0" err="1" smtClean="0"/>
            <a:t>Coverletter</a:t>
          </a:r>
          <a:r>
            <a:rPr lang="en-US" dirty="0" smtClean="0"/>
            <a:t>/ Interview</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142">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4C88BA68-83D9-45D4-B7F4-63107C8C95EE}" type="presOf" srcId="{623577FB-2450-4AC8-8A0F-E63C3B5C45F0}" destId="{389A67F5-13DA-4F3A-A5E9-6F77420A8B10}" srcOrd="0" destOrd="0" presId="urn:microsoft.com/office/officeart/2005/8/layout/hierarchy1"/>
    <dgm:cxn modelId="{6EC7EA0E-F9EE-47D1-9AC7-D10964534A30}" type="presOf" srcId="{9C24DDFE-765B-494C-8A27-9D8DF9CC2997}" destId="{A942187B-5150-44CE-A1EF-FFAEEC656D9A}"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1931760B-EBE9-42A5-A6B4-95F0C6BB0C5C}" srcId="{9C24DDFE-765B-494C-8A27-9D8DF9CC2997}" destId="{F7F80F5B-3503-4111-9789-21045A8AFD6C}" srcOrd="0" destOrd="0" parTransId="{28DFA19A-198C-4EDC-8AB7-01F939828A0D}" sibTransId="{6B0903E1-5BEC-4899-99AF-457C16D06915}"/>
    <dgm:cxn modelId="{505F0730-330C-4F5F-9D4F-35C87967DD37}" type="presOf" srcId="{4F16D98B-F6A2-40A6-841A-26FC3FA04B61}" destId="{98708062-AD0A-47D7-9483-3798F5692987}" srcOrd="0" destOrd="0" presId="urn:microsoft.com/office/officeart/2005/8/layout/hierarchy1"/>
    <dgm:cxn modelId="{3ECA8E5B-B220-4FAE-AFC0-66ABDFB40426}" type="presOf" srcId="{C0CC54D7-052A-44F5-B675-E0C3B341F76A}" destId="{2B82AC95-5723-4E5D-A9E0-D860CDEDF414}" srcOrd="0" destOrd="0" presId="urn:microsoft.com/office/officeart/2005/8/layout/hierarchy1"/>
    <dgm:cxn modelId="{5CFB72FE-A306-4118-999E-1FF393F9F806}" type="presOf" srcId="{C38EEBCA-73EF-4097-AC3C-90BF79D67A04}" destId="{330C5C82-871C-4613-A57D-E3E807558139}" srcOrd="0" destOrd="0" presId="urn:microsoft.com/office/officeart/2005/8/layout/hierarchy1"/>
    <dgm:cxn modelId="{1D7E1772-2690-442A-AB66-9E32463F3C61}" type="presOf" srcId="{F7F80F5B-3503-4111-9789-21045A8AFD6C}" destId="{45B3CE16-D847-4E32-9CA3-3A6B32FC2D53}"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3944CD49-105E-4C26-B907-7A90811CCA1D}" type="presParOf" srcId="{A942187B-5150-44CE-A1EF-FFAEEC656D9A}" destId="{79D04D48-9D0B-4ECA-A01C-E2C39DD12110}" srcOrd="0" destOrd="0" presId="urn:microsoft.com/office/officeart/2005/8/layout/hierarchy1"/>
    <dgm:cxn modelId="{3AFE8EE2-AD2C-494E-8728-5955143C5B89}" type="presParOf" srcId="{79D04D48-9D0B-4ECA-A01C-E2C39DD12110}" destId="{50174DBD-BE4A-4F89-A40E-07CE77A728B7}" srcOrd="0" destOrd="0" presId="urn:microsoft.com/office/officeart/2005/8/layout/hierarchy1"/>
    <dgm:cxn modelId="{00736132-4631-48A2-8056-96F84A9D3D33}" type="presParOf" srcId="{50174DBD-BE4A-4F89-A40E-07CE77A728B7}" destId="{221B98A0-09B9-44D9-B71D-732304C29A04}" srcOrd="0" destOrd="0" presId="urn:microsoft.com/office/officeart/2005/8/layout/hierarchy1"/>
    <dgm:cxn modelId="{4D785185-3CC8-4E4D-9D30-9CF338F99006}" type="presParOf" srcId="{50174DBD-BE4A-4F89-A40E-07CE77A728B7}" destId="{45B3CE16-D847-4E32-9CA3-3A6B32FC2D53}" srcOrd="1" destOrd="0" presId="urn:microsoft.com/office/officeart/2005/8/layout/hierarchy1"/>
    <dgm:cxn modelId="{4FB118F8-E27A-4F8B-A1E6-C8BD478896B2}" type="presParOf" srcId="{79D04D48-9D0B-4ECA-A01C-E2C39DD12110}" destId="{446D795C-4B1F-4204-A4CF-73A1BE646A77}" srcOrd="1" destOrd="0" presId="urn:microsoft.com/office/officeart/2005/8/layout/hierarchy1"/>
    <dgm:cxn modelId="{1E003C49-097C-4ADB-A45B-4A25CAC5DE10}" type="presParOf" srcId="{446D795C-4B1F-4204-A4CF-73A1BE646A77}" destId="{2B82AC95-5723-4E5D-A9E0-D860CDEDF414}" srcOrd="0" destOrd="0" presId="urn:microsoft.com/office/officeart/2005/8/layout/hierarchy1"/>
    <dgm:cxn modelId="{83E2E8F4-9F98-4400-A18C-67540157D676}" type="presParOf" srcId="{446D795C-4B1F-4204-A4CF-73A1BE646A77}" destId="{A6456A54-7840-495D-A804-CCB4948D57EB}" srcOrd="1" destOrd="0" presId="urn:microsoft.com/office/officeart/2005/8/layout/hierarchy1"/>
    <dgm:cxn modelId="{E0D59AC8-FA66-4D95-A527-128A0BE3DC8A}" type="presParOf" srcId="{A6456A54-7840-495D-A804-CCB4948D57EB}" destId="{9D4659AC-017E-43B2-BE72-959249C2617E}" srcOrd="0" destOrd="0" presId="urn:microsoft.com/office/officeart/2005/8/layout/hierarchy1"/>
    <dgm:cxn modelId="{D9680D8E-B1B7-43B4-A580-A8A6C84001F0}" type="presParOf" srcId="{9D4659AC-017E-43B2-BE72-959249C2617E}" destId="{756A43FE-4006-4E8C-870C-EB2E4CDBF652}" srcOrd="0" destOrd="0" presId="urn:microsoft.com/office/officeart/2005/8/layout/hierarchy1"/>
    <dgm:cxn modelId="{0983B4E0-6F8E-4358-BCAF-45F451284A43}" type="presParOf" srcId="{9D4659AC-017E-43B2-BE72-959249C2617E}" destId="{98708062-AD0A-47D7-9483-3798F5692987}" srcOrd="1" destOrd="0" presId="urn:microsoft.com/office/officeart/2005/8/layout/hierarchy1"/>
    <dgm:cxn modelId="{2549959D-D85A-41CA-9303-0D026FA9D52D}" type="presParOf" srcId="{A6456A54-7840-495D-A804-CCB4948D57EB}" destId="{F2784DB2-199E-49BA-AD0A-4BD9312E1836}" srcOrd="1" destOrd="0" presId="urn:microsoft.com/office/officeart/2005/8/layout/hierarchy1"/>
    <dgm:cxn modelId="{1830DD38-511B-4980-98D1-66C53D9FA1FE}" type="presParOf" srcId="{446D795C-4B1F-4204-A4CF-73A1BE646A77}" destId="{330C5C82-871C-4613-A57D-E3E807558139}" srcOrd="2" destOrd="0" presId="urn:microsoft.com/office/officeart/2005/8/layout/hierarchy1"/>
    <dgm:cxn modelId="{3F52B0D3-8518-4F01-9B14-2B8EA33E8B24}" type="presParOf" srcId="{446D795C-4B1F-4204-A4CF-73A1BE646A77}" destId="{F992327F-24BB-42D5-A0B2-15E66980020B}" srcOrd="3" destOrd="0" presId="urn:microsoft.com/office/officeart/2005/8/layout/hierarchy1"/>
    <dgm:cxn modelId="{C09C1782-598A-4A41-8A82-892471DEB528}" type="presParOf" srcId="{F992327F-24BB-42D5-A0B2-15E66980020B}" destId="{6991AB60-36B4-45D5-9E23-3673ABCBF920}" srcOrd="0" destOrd="0" presId="urn:microsoft.com/office/officeart/2005/8/layout/hierarchy1"/>
    <dgm:cxn modelId="{76A38711-83FC-4733-8C40-DDFEF2B2EB11}" type="presParOf" srcId="{6991AB60-36B4-45D5-9E23-3673ABCBF920}" destId="{359155F1-2F7E-44A8-8330-DD6BB6311FAB}" srcOrd="0" destOrd="0" presId="urn:microsoft.com/office/officeart/2005/8/layout/hierarchy1"/>
    <dgm:cxn modelId="{61256F22-7C86-46CC-9D2B-4FDF30C4FA6C}" type="presParOf" srcId="{6991AB60-36B4-45D5-9E23-3673ABCBF920}" destId="{389A67F5-13DA-4F3A-A5E9-6F77420A8B10}" srcOrd="1" destOrd="0" presId="urn:microsoft.com/office/officeart/2005/8/layout/hierarchy1"/>
    <dgm:cxn modelId="{296038AD-C92E-4E01-AAC6-522316AA6C08}"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Community Forums</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623577FB-2450-4AC8-8A0F-E63C3B5C45F0}">
      <dgm:prSet phldrT="[Text]"/>
      <dgm:spPr/>
      <dgm:t>
        <a:bodyPr/>
        <a:lstStyle/>
        <a:p>
          <a:r>
            <a:rPr lang="en-US" dirty="0" smtClean="0"/>
            <a:t>Financial Literacy</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36497" custLinFactNeighborY="13940">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330C5C82-871C-4613-A57D-E3E807558139}" type="pres">
      <dgm:prSet presAssocID="{C38EEBCA-73EF-4097-AC3C-90BF79D67A04}" presName="Name10" presStyleLbl="parChTrans1D2" presStyleIdx="0" presStyleCnt="1"/>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0" presStyleCnt="1"/>
      <dgm:spPr/>
    </dgm:pt>
    <dgm:pt modelId="{389A67F5-13DA-4F3A-A5E9-6F77420A8B10}" type="pres">
      <dgm:prSet presAssocID="{623577FB-2450-4AC8-8A0F-E63C3B5C45F0}" presName="text2" presStyleLbl="fgAcc2" presStyleIdx="0" presStyleCnt="1" custLinFactX="21792" custLinFactY="-31861" custLinFactNeighborX="100000" custLinFactNeighborY="-100000">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C126CC6A-B173-4EE1-B40D-0752CC60F025}" type="presOf" srcId="{F7F80F5B-3503-4111-9789-21045A8AFD6C}" destId="{45B3CE16-D847-4E32-9CA3-3A6B32FC2D53}" srcOrd="0" destOrd="0" presId="urn:microsoft.com/office/officeart/2005/8/layout/hierarchy1"/>
    <dgm:cxn modelId="{24826EDB-A149-46EA-8844-D91E033922F9}" type="presOf" srcId="{C38EEBCA-73EF-4097-AC3C-90BF79D67A04}" destId="{330C5C82-871C-4613-A57D-E3E807558139}"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009F2596-1AE3-470A-8185-63644704F5D9}" srcId="{F7F80F5B-3503-4111-9789-21045A8AFD6C}" destId="{623577FB-2450-4AC8-8A0F-E63C3B5C45F0}" srcOrd="0" destOrd="0" parTransId="{C38EEBCA-73EF-4097-AC3C-90BF79D67A04}" sibTransId="{E2F5C750-61BE-4A00-991A-A320204D5A8F}"/>
    <dgm:cxn modelId="{C9F8F619-7D4C-4EBE-8176-157100325256}" type="presOf" srcId="{623577FB-2450-4AC8-8A0F-E63C3B5C45F0}" destId="{389A67F5-13DA-4F3A-A5E9-6F77420A8B10}" srcOrd="0" destOrd="0" presId="urn:microsoft.com/office/officeart/2005/8/layout/hierarchy1"/>
    <dgm:cxn modelId="{D2E3658D-86F2-48D0-AA87-F95A1A6E4A21}" type="presOf" srcId="{9C24DDFE-765B-494C-8A27-9D8DF9CC2997}" destId="{A942187B-5150-44CE-A1EF-FFAEEC656D9A}" srcOrd="0" destOrd="0" presId="urn:microsoft.com/office/officeart/2005/8/layout/hierarchy1"/>
    <dgm:cxn modelId="{1CFD3B21-33B9-4469-B12E-C1AA3C5C5AD0}" type="presParOf" srcId="{A942187B-5150-44CE-A1EF-FFAEEC656D9A}" destId="{79D04D48-9D0B-4ECA-A01C-E2C39DD12110}" srcOrd="0" destOrd="0" presId="urn:microsoft.com/office/officeart/2005/8/layout/hierarchy1"/>
    <dgm:cxn modelId="{FAA2F317-D24D-453E-A876-D8B0A3189DC2}" type="presParOf" srcId="{79D04D48-9D0B-4ECA-A01C-E2C39DD12110}" destId="{50174DBD-BE4A-4F89-A40E-07CE77A728B7}" srcOrd="0" destOrd="0" presId="urn:microsoft.com/office/officeart/2005/8/layout/hierarchy1"/>
    <dgm:cxn modelId="{043FA0FB-DC5F-421A-A96B-EFE3730362A6}" type="presParOf" srcId="{50174DBD-BE4A-4F89-A40E-07CE77A728B7}" destId="{221B98A0-09B9-44D9-B71D-732304C29A04}" srcOrd="0" destOrd="0" presId="urn:microsoft.com/office/officeart/2005/8/layout/hierarchy1"/>
    <dgm:cxn modelId="{9714129D-1316-4255-B26B-69BCFB34FB5A}" type="presParOf" srcId="{50174DBD-BE4A-4F89-A40E-07CE77A728B7}" destId="{45B3CE16-D847-4E32-9CA3-3A6B32FC2D53}" srcOrd="1" destOrd="0" presId="urn:microsoft.com/office/officeart/2005/8/layout/hierarchy1"/>
    <dgm:cxn modelId="{26CF44EE-8881-4E0B-B490-4DA87C9CC707}" type="presParOf" srcId="{79D04D48-9D0B-4ECA-A01C-E2C39DD12110}" destId="{446D795C-4B1F-4204-A4CF-73A1BE646A77}" srcOrd="1" destOrd="0" presId="urn:microsoft.com/office/officeart/2005/8/layout/hierarchy1"/>
    <dgm:cxn modelId="{EBB77735-A4D1-422C-8FDF-EE836D44208A}" type="presParOf" srcId="{446D795C-4B1F-4204-A4CF-73A1BE646A77}" destId="{330C5C82-871C-4613-A57D-E3E807558139}" srcOrd="0" destOrd="0" presId="urn:microsoft.com/office/officeart/2005/8/layout/hierarchy1"/>
    <dgm:cxn modelId="{DAE8CA76-F94C-4BB8-ABED-4C6CF5DA2E09}" type="presParOf" srcId="{446D795C-4B1F-4204-A4CF-73A1BE646A77}" destId="{F992327F-24BB-42D5-A0B2-15E66980020B}" srcOrd="1" destOrd="0" presId="urn:microsoft.com/office/officeart/2005/8/layout/hierarchy1"/>
    <dgm:cxn modelId="{D91979C3-FD65-4AC1-8C20-268687ABEACA}" type="presParOf" srcId="{F992327F-24BB-42D5-A0B2-15E66980020B}" destId="{6991AB60-36B4-45D5-9E23-3673ABCBF920}" srcOrd="0" destOrd="0" presId="urn:microsoft.com/office/officeart/2005/8/layout/hierarchy1"/>
    <dgm:cxn modelId="{9B16A86F-8DF1-430D-A6BC-8726B7169BE2}" type="presParOf" srcId="{6991AB60-36B4-45D5-9E23-3673ABCBF920}" destId="{359155F1-2F7E-44A8-8330-DD6BB6311FAB}" srcOrd="0" destOrd="0" presId="urn:microsoft.com/office/officeart/2005/8/layout/hierarchy1"/>
    <dgm:cxn modelId="{7DA862A7-310E-49F9-957D-C1F8184555C9}" type="presParOf" srcId="{6991AB60-36B4-45D5-9E23-3673ABCBF920}" destId="{389A67F5-13DA-4F3A-A5E9-6F77420A8B10}" srcOrd="1" destOrd="0" presId="urn:microsoft.com/office/officeart/2005/8/layout/hierarchy1"/>
    <dgm:cxn modelId="{7F7171FB-B791-4681-B3B3-2FBCD2E5B51E}"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Education</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High School</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Kinder</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E92F763F-E131-4F73-AB0B-87684BB1C5FB}">
      <dgm:prSet phldrT="[Text]"/>
      <dgm:spPr/>
      <dgm:t>
        <a:bodyPr/>
        <a:lstStyle/>
        <a:p>
          <a:r>
            <a:rPr lang="en-US" dirty="0" smtClean="0"/>
            <a:t>Online classes</a:t>
          </a:r>
          <a:endParaRPr lang="en-US" dirty="0"/>
        </a:p>
      </dgm:t>
    </dgm:pt>
    <dgm:pt modelId="{E8FB0203-10E6-421F-9538-9E652457087D}" type="parTrans" cxnId="{9CA9EBE3-2EA5-43C0-8C96-303A7D9A644E}">
      <dgm:prSet/>
      <dgm:spPr/>
      <dgm:t>
        <a:bodyPr/>
        <a:lstStyle/>
        <a:p>
          <a:endParaRPr lang="en-US"/>
        </a:p>
      </dgm:t>
    </dgm:pt>
    <dgm:pt modelId="{E4C27FBA-9AB4-4F86-AB53-BA3E2B79F637}" type="sibTrans" cxnId="{9CA9EBE3-2EA5-43C0-8C96-303A7D9A644E}">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2"/>
      <dgm:spPr/>
    </dgm:pt>
    <dgm:pt modelId="{45B3CE16-D847-4E32-9CA3-3A6B32FC2D53}" type="pres">
      <dgm:prSet presAssocID="{F7F80F5B-3503-4111-9789-21045A8AFD6C}" presName="text" presStyleLbl="fgAcc0" presStyleIdx="0" presStyleCnt="2" custLinFactX="76946" custLinFactNeighborX="100000" custLinFactNeighborY="-17787">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custLinFactNeighborX="-19179" custLinFactNeighborY="185">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 modelId="{8C9F9DC9-ECE8-4429-B60A-B556720BF564}" type="pres">
      <dgm:prSet presAssocID="{E92F763F-E131-4F73-AB0B-87684BB1C5FB}" presName="hierRoot1" presStyleCnt="0"/>
      <dgm:spPr/>
    </dgm:pt>
    <dgm:pt modelId="{ECEDFCFE-D02D-42B5-A7CC-54E69FA21C06}" type="pres">
      <dgm:prSet presAssocID="{E92F763F-E131-4F73-AB0B-87684BB1C5FB}" presName="composite" presStyleCnt="0"/>
      <dgm:spPr/>
    </dgm:pt>
    <dgm:pt modelId="{EDDCE7CF-B1E3-435C-8D02-C77C644AD791}" type="pres">
      <dgm:prSet presAssocID="{E92F763F-E131-4F73-AB0B-87684BB1C5FB}" presName="background" presStyleLbl="node0" presStyleIdx="1" presStyleCnt="2"/>
      <dgm:spPr/>
    </dgm:pt>
    <dgm:pt modelId="{2095F529-D464-42E8-9755-E85F661CD246}" type="pres">
      <dgm:prSet presAssocID="{E92F763F-E131-4F73-AB0B-87684BB1C5FB}" presName="text" presStyleLbl="fgAcc0" presStyleIdx="1" presStyleCnt="2" custLinFactY="53372" custLinFactNeighborX="67295" custLinFactNeighborY="100000">
        <dgm:presLayoutVars>
          <dgm:chPref val="3"/>
        </dgm:presLayoutVars>
      </dgm:prSet>
      <dgm:spPr/>
      <dgm:t>
        <a:bodyPr/>
        <a:lstStyle/>
        <a:p>
          <a:endParaRPr lang="en-US"/>
        </a:p>
      </dgm:t>
    </dgm:pt>
    <dgm:pt modelId="{9DBD7DD6-0D5D-4760-8E54-94BBBA20D1EF}" type="pres">
      <dgm:prSet presAssocID="{E92F763F-E131-4F73-AB0B-87684BB1C5FB}" presName="hierChild2" presStyleCnt="0"/>
      <dgm:spPr/>
    </dgm:pt>
  </dgm:ptLst>
  <dgm:cxnLst>
    <dgm:cxn modelId="{936D2E92-0052-4F96-9BD8-1289953441B4}" type="presOf" srcId="{C0CC54D7-052A-44F5-B675-E0C3B341F76A}" destId="{2B82AC95-5723-4E5D-A9E0-D860CDEDF414}" srcOrd="0" destOrd="0" presId="urn:microsoft.com/office/officeart/2005/8/layout/hierarchy1"/>
    <dgm:cxn modelId="{9CA9EBE3-2EA5-43C0-8C96-303A7D9A644E}" srcId="{9C24DDFE-765B-494C-8A27-9D8DF9CC2997}" destId="{E92F763F-E131-4F73-AB0B-87684BB1C5FB}" srcOrd="1" destOrd="0" parTransId="{E8FB0203-10E6-421F-9538-9E652457087D}" sibTransId="{E4C27FBA-9AB4-4F86-AB53-BA3E2B79F637}"/>
    <dgm:cxn modelId="{BED2AD55-7292-4155-A20B-D1863A5323D7}" type="presOf" srcId="{E92F763F-E131-4F73-AB0B-87684BB1C5FB}" destId="{2095F529-D464-42E8-9755-E85F661CD246}" srcOrd="0" destOrd="0" presId="urn:microsoft.com/office/officeart/2005/8/layout/hierarchy1"/>
    <dgm:cxn modelId="{7864049C-D2FB-4DB5-AF39-843496DA7220}" type="presOf" srcId="{4F16D98B-F6A2-40A6-841A-26FC3FA04B61}" destId="{98708062-AD0A-47D7-9483-3798F5692987}"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0A384617-D3F0-4AB3-94A7-BF30C9131F39}" type="presOf" srcId="{9C24DDFE-765B-494C-8A27-9D8DF9CC2997}" destId="{A942187B-5150-44CE-A1EF-FFAEEC656D9A}"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1B4BB9E7-529D-47F8-B582-A51FFA94E074}" type="presOf" srcId="{623577FB-2450-4AC8-8A0F-E63C3B5C45F0}" destId="{389A67F5-13DA-4F3A-A5E9-6F77420A8B10}" srcOrd="0" destOrd="0" presId="urn:microsoft.com/office/officeart/2005/8/layout/hierarchy1"/>
    <dgm:cxn modelId="{FAD0B48E-76F8-4BD3-8FBE-4C26130A3E49}" type="presOf" srcId="{C38EEBCA-73EF-4097-AC3C-90BF79D67A04}" destId="{330C5C82-871C-4613-A57D-E3E807558139}"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A9E7CD68-B2ED-4F50-9FEE-1011CBB56EDC}" type="presOf" srcId="{F7F80F5B-3503-4111-9789-21045A8AFD6C}" destId="{45B3CE16-D847-4E32-9CA3-3A6B32FC2D53}" srcOrd="0" destOrd="0" presId="urn:microsoft.com/office/officeart/2005/8/layout/hierarchy1"/>
    <dgm:cxn modelId="{BED60F7F-1522-4619-8920-F5A62AA890B9}" type="presParOf" srcId="{A942187B-5150-44CE-A1EF-FFAEEC656D9A}" destId="{79D04D48-9D0B-4ECA-A01C-E2C39DD12110}" srcOrd="0" destOrd="0" presId="urn:microsoft.com/office/officeart/2005/8/layout/hierarchy1"/>
    <dgm:cxn modelId="{B6EE40E3-A11D-4927-B20B-A94BD687052B}" type="presParOf" srcId="{79D04D48-9D0B-4ECA-A01C-E2C39DD12110}" destId="{50174DBD-BE4A-4F89-A40E-07CE77A728B7}" srcOrd="0" destOrd="0" presId="urn:microsoft.com/office/officeart/2005/8/layout/hierarchy1"/>
    <dgm:cxn modelId="{287950A7-2A0F-48A8-9E07-A99477105848}" type="presParOf" srcId="{50174DBD-BE4A-4F89-A40E-07CE77A728B7}" destId="{221B98A0-09B9-44D9-B71D-732304C29A04}" srcOrd="0" destOrd="0" presId="urn:microsoft.com/office/officeart/2005/8/layout/hierarchy1"/>
    <dgm:cxn modelId="{92F1DA8F-5487-4675-82DB-ABE89D2A160D}" type="presParOf" srcId="{50174DBD-BE4A-4F89-A40E-07CE77A728B7}" destId="{45B3CE16-D847-4E32-9CA3-3A6B32FC2D53}" srcOrd="1" destOrd="0" presId="urn:microsoft.com/office/officeart/2005/8/layout/hierarchy1"/>
    <dgm:cxn modelId="{393C4945-D0F6-4E88-9658-68289F697CA8}" type="presParOf" srcId="{79D04D48-9D0B-4ECA-A01C-E2C39DD12110}" destId="{446D795C-4B1F-4204-A4CF-73A1BE646A77}" srcOrd="1" destOrd="0" presId="urn:microsoft.com/office/officeart/2005/8/layout/hierarchy1"/>
    <dgm:cxn modelId="{F5C33E04-14EE-44AD-8E26-6D36B633B0D9}" type="presParOf" srcId="{446D795C-4B1F-4204-A4CF-73A1BE646A77}" destId="{2B82AC95-5723-4E5D-A9E0-D860CDEDF414}" srcOrd="0" destOrd="0" presId="urn:microsoft.com/office/officeart/2005/8/layout/hierarchy1"/>
    <dgm:cxn modelId="{8FC0B52D-AAF1-42BA-9E7F-ED0966B76C16}" type="presParOf" srcId="{446D795C-4B1F-4204-A4CF-73A1BE646A77}" destId="{A6456A54-7840-495D-A804-CCB4948D57EB}" srcOrd="1" destOrd="0" presId="urn:microsoft.com/office/officeart/2005/8/layout/hierarchy1"/>
    <dgm:cxn modelId="{EA3CAA50-EF13-4A2B-9283-6F2913FF3F24}" type="presParOf" srcId="{A6456A54-7840-495D-A804-CCB4948D57EB}" destId="{9D4659AC-017E-43B2-BE72-959249C2617E}" srcOrd="0" destOrd="0" presId="urn:microsoft.com/office/officeart/2005/8/layout/hierarchy1"/>
    <dgm:cxn modelId="{D43F0FA7-F8A3-4D15-924E-C74837DC2FF2}" type="presParOf" srcId="{9D4659AC-017E-43B2-BE72-959249C2617E}" destId="{756A43FE-4006-4E8C-870C-EB2E4CDBF652}" srcOrd="0" destOrd="0" presId="urn:microsoft.com/office/officeart/2005/8/layout/hierarchy1"/>
    <dgm:cxn modelId="{80621B40-BF08-41AA-943D-352A2A54B38B}" type="presParOf" srcId="{9D4659AC-017E-43B2-BE72-959249C2617E}" destId="{98708062-AD0A-47D7-9483-3798F5692987}" srcOrd="1" destOrd="0" presId="urn:microsoft.com/office/officeart/2005/8/layout/hierarchy1"/>
    <dgm:cxn modelId="{5547B144-7233-4801-9C74-C61F4443374F}" type="presParOf" srcId="{A6456A54-7840-495D-A804-CCB4948D57EB}" destId="{F2784DB2-199E-49BA-AD0A-4BD9312E1836}" srcOrd="1" destOrd="0" presId="urn:microsoft.com/office/officeart/2005/8/layout/hierarchy1"/>
    <dgm:cxn modelId="{7E8BA2A0-6CFA-467B-8FF9-B4DD2C505C3B}" type="presParOf" srcId="{446D795C-4B1F-4204-A4CF-73A1BE646A77}" destId="{330C5C82-871C-4613-A57D-E3E807558139}" srcOrd="2" destOrd="0" presId="urn:microsoft.com/office/officeart/2005/8/layout/hierarchy1"/>
    <dgm:cxn modelId="{BFB2E7FE-91CC-43F4-9FA9-18BD6D3838E0}" type="presParOf" srcId="{446D795C-4B1F-4204-A4CF-73A1BE646A77}" destId="{F992327F-24BB-42D5-A0B2-15E66980020B}" srcOrd="3" destOrd="0" presId="urn:microsoft.com/office/officeart/2005/8/layout/hierarchy1"/>
    <dgm:cxn modelId="{8B419825-E395-4E20-80F9-8B015EBA08CB}" type="presParOf" srcId="{F992327F-24BB-42D5-A0B2-15E66980020B}" destId="{6991AB60-36B4-45D5-9E23-3673ABCBF920}" srcOrd="0" destOrd="0" presId="urn:microsoft.com/office/officeart/2005/8/layout/hierarchy1"/>
    <dgm:cxn modelId="{75B44321-0B4F-43FF-B89A-A00BBD610729}" type="presParOf" srcId="{6991AB60-36B4-45D5-9E23-3673ABCBF920}" destId="{359155F1-2F7E-44A8-8330-DD6BB6311FAB}" srcOrd="0" destOrd="0" presId="urn:microsoft.com/office/officeart/2005/8/layout/hierarchy1"/>
    <dgm:cxn modelId="{B5BA4999-6C37-4B6C-BBE9-D622EFA1F1B3}" type="presParOf" srcId="{6991AB60-36B4-45D5-9E23-3673ABCBF920}" destId="{389A67F5-13DA-4F3A-A5E9-6F77420A8B10}" srcOrd="1" destOrd="0" presId="urn:microsoft.com/office/officeart/2005/8/layout/hierarchy1"/>
    <dgm:cxn modelId="{F5DAEA87-06A1-4235-AB8E-F940CAD38135}" type="presParOf" srcId="{F992327F-24BB-42D5-A0B2-15E66980020B}" destId="{EE7356CF-9D2D-402D-B61E-184FE8A0DCB8}" srcOrd="1" destOrd="0" presId="urn:microsoft.com/office/officeart/2005/8/layout/hierarchy1"/>
    <dgm:cxn modelId="{4EC96CF0-D001-49FC-8453-C3B316C47F28}" type="presParOf" srcId="{A942187B-5150-44CE-A1EF-FFAEEC656D9A}" destId="{8C9F9DC9-ECE8-4429-B60A-B556720BF564}" srcOrd="1" destOrd="0" presId="urn:microsoft.com/office/officeart/2005/8/layout/hierarchy1"/>
    <dgm:cxn modelId="{9BC37334-CF6D-4D3F-9104-F0BE39255103}" type="presParOf" srcId="{8C9F9DC9-ECE8-4429-B60A-B556720BF564}" destId="{ECEDFCFE-D02D-42B5-A7CC-54E69FA21C06}" srcOrd="0" destOrd="0" presId="urn:microsoft.com/office/officeart/2005/8/layout/hierarchy1"/>
    <dgm:cxn modelId="{BCE3B1DB-A62A-45EF-8ABA-DD401014867E}" type="presParOf" srcId="{ECEDFCFE-D02D-42B5-A7CC-54E69FA21C06}" destId="{EDDCE7CF-B1E3-435C-8D02-C77C644AD791}" srcOrd="0" destOrd="0" presId="urn:microsoft.com/office/officeart/2005/8/layout/hierarchy1"/>
    <dgm:cxn modelId="{E4142C02-6044-415F-89FB-7A86CA29ADCE}" type="presParOf" srcId="{ECEDFCFE-D02D-42B5-A7CC-54E69FA21C06}" destId="{2095F529-D464-42E8-9755-E85F661CD246}" srcOrd="1" destOrd="0" presId="urn:microsoft.com/office/officeart/2005/8/layout/hierarchy1"/>
    <dgm:cxn modelId="{B1973AFB-AB2D-45C7-8CAA-BBF397F57D79}" type="presParOf" srcId="{8C9F9DC9-ECE8-4429-B60A-B556720BF564}" destId="{9DBD7DD6-0D5D-4760-8E54-94BBBA20D1EF}" srcOrd="1" destOrd="0" presId="urn:microsoft.com/office/officeart/2005/8/layout/hierarchy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C1630EB-F293-49D4-8A3A-7BB1A7BB600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3435E170-C623-41BE-BAF2-8632692B29D3}">
      <dgm:prSet phldrT="[Text]"/>
      <dgm:spPr/>
      <dgm:t>
        <a:bodyPr/>
        <a:lstStyle/>
        <a:p>
          <a:r>
            <a:rPr lang="en-US" dirty="0" smtClean="0"/>
            <a:t>Marketing &amp; Outreach</a:t>
          </a:r>
          <a:endParaRPr lang="en-US" dirty="0"/>
        </a:p>
      </dgm:t>
    </dgm:pt>
    <dgm:pt modelId="{1B5C975D-59C9-44FE-9889-67BBD3C6AC09}" type="parTrans" cxnId="{5960C16D-E49D-40DD-A336-6D2556F3CDBC}">
      <dgm:prSet/>
      <dgm:spPr/>
      <dgm:t>
        <a:bodyPr/>
        <a:lstStyle/>
        <a:p>
          <a:endParaRPr lang="en-US"/>
        </a:p>
      </dgm:t>
    </dgm:pt>
    <dgm:pt modelId="{13EC15D9-10EF-4BAB-9C56-C6C1F1A25D59}" type="sibTrans" cxnId="{5960C16D-E49D-40DD-A336-6D2556F3CDBC}">
      <dgm:prSet/>
      <dgm:spPr/>
      <dgm:t>
        <a:bodyPr/>
        <a:lstStyle/>
        <a:p>
          <a:endParaRPr lang="en-US"/>
        </a:p>
      </dgm:t>
    </dgm:pt>
    <dgm:pt modelId="{23F23346-2307-4792-9A61-62F0861B0EFF}">
      <dgm:prSet phldrT="[Text]"/>
      <dgm:spPr>
        <a:pattFill prst="wdUpDiag">
          <a:fgClr>
            <a:schemeClr val="accent1">
              <a:lumMod val="20000"/>
              <a:lumOff val="80000"/>
            </a:schemeClr>
          </a:fgClr>
          <a:bgClr>
            <a:schemeClr val="bg1"/>
          </a:bgClr>
        </a:pattFill>
      </dgm:spPr>
      <dgm:t>
        <a:bodyPr/>
        <a:lstStyle/>
        <a:p>
          <a:r>
            <a:rPr lang="en-US" dirty="0" smtClean="0"/>
            <a:t>Local Media, Social Media, Word-of-Mouth, </a:t>
          </a:r>
        </a:p>
        <a:p>
          <a:r>
            <a:rPr lang="en-US" dirty="0" smtClean="0"/>
            <a:t>Door-to- Door</a:t>
          </a:r>
          <a:endParaRPr lang="en-US" dirty="0"/>
        </a:p>
      </dgm:t>
    </dgm:pt>
    <dgm:pt modelId="{F36B751E-2B00-420D-BA34-88FB526312BB}" type="parTrans" cxnId="{470A7FC3-DDA1-4564-9D23-9625E9519123}">
      <dgm:prSet/>
      <dgm:spPr/>
      <dgm:t>
        <a:bodyPr/>
        <a:lstStyle/>
        <a:p>
          <a:endParaRPr lang="en-US"/>
        </a:p>
      </dgm:t>
    </dgm:pt>
    <dgm:pt modelId="{C66ACB23-34EB-41C2-AAEA-9168FC67E2EC}" type="sibTrans" cxnId="{470A7FC3-DDA1-4564-9D23-9625E9519123}">
      <dgm:prSet/>
      <dgm:spPr/>
      <dgm:t>
        <a:bodyPr/>
        <a:lstStyle/>
        <a:p>
          <a:endParaRPr lang="en-US"/>
        </a:p>
      </dgm:t>
    </dgm:pt>
    <dgm:pt modelId="{DB7686E9-D530-4584-84B7-77AC5425EF9A}">
      <dgm:prSet/>
      <dgm:spPr>
        <a:solidFill>
          <a:schemeClr val="accent5">
            <a:lumMod val="60000"/>
            <a:lumOff val="40000"/>
            <a:alpha val="90000"/>
          </a:schemeClr>
        </a:solidFill>
      </dgm:spPr>
      <dgm:t>
        <a:bodyPr/>
        <a:lstStyle/>
        <a:p>
          <a:r>
            <a:rPr lang="en-US" dirty="0" smtClean="0"/>
            <a:t>Community Fairs and Events</a:t>
          </a:r>
          <a:endParaRPr lang="en-US" dirty="0"/>
        </a:p>
      </dgm:t>
    </dgm:pt>
    <dgm:pt modelId="{3FD52057-9DB2-47B0-992B-97DDFC3D26FE}" type="parTrans" cxnId="{6D182F17-CCFB-436A-A08A-36EDF34FA1B6}">
      <dgm:prSet/>
      <dgm:spPr/>
      <dgm:t>
        <a:bodyPr/>
        <a:lstStyle/>
        <a:p>
          <a:endParaRPr lang="en-US"/>
        </a:p>
      </dgm:t>
    </dgm:pt>
    <dgm:pt modelId="{62314EE8-C526-459A-A56C-97925327C40B}" type="sibTrans" cxnId="{6D182F17-CCFB-436A-A08A-36EDF34FA1B6}">
      <dgm:prSet/>
      <dgm:spPr/>
      <dgm:t>
        <a:bodyPr/>
        <a:lstStyle/>
        <a:p>
          <a:endParaRPr lang="en-US"/>
        </a:p>
      </dgm:t>
    </dgm:pt>
    <dgm:pt modelId="{2CB3BF05-C403-4D3E-A8EB-3CACFE787118}">
      <dgm:prSet/>
      <dgm:spPr>
        <a:solidFill>
          <a:schemeClr val="accent5">
            <a:lumMod val="60000"/>
            <a:lumOff val="40000"/>
            <a:alpha val="90000"/>
          </a:schemeClr>
        </a:solidFill>
      </dgm:spPr>
      <dgm:t>
        <a:bodyPr/>
        <a:lstStyle/>
        <a:p>
          <a:r>
            <a:rPr lang="en-US" dirty="0" smtClean="0"/>
            <a:t>Local churches, community organizations, schools, stores, parks</a:t>
          </a:r>
          <a:endParaRPr lang="en-US" dirty="0"/>
        </a:p>
      </dgm:t>
    </dgm:pt>
    <dgm:pt modelId="{1AF81BC4-D897-46C0-8472-7044308E72DC}" type="parTrans" cxnId="{6A37D088-FFA1-4703-8583-F8470306CA4B}">
      <dgm:prSet/>
      <dgm:spPr/>
      <dgm:t>
        <a:bodyPr/>
        <a:lstStyle/>
        <a:p>
          <a:endParaRPr lang="en-US"/>
        </a:p>
      </dgm:t>
    </dgm:pt>
    <dgm:pt modelId="{C8D1D013-A09A-40AC-9BDF-F94CBFB8BD26}" type="sibTrans" cxnId="{6A37D088-FFA1-4703-8583-F8470306CA4B}">
      <dgm:prSet/>
      <dgm:spPr/>
      <dgm:t>
        <a:bodyPr/>
        <a:lstStyle/>
        <a:p>
          <a:endParaRPr lang="en-US"/>
        </a:p>
      </dgm:t>
    </dgm:pt>
    <dgm:pt modelId="{BA5A55B7-B8F3-4635-A12C-2857EFC2C56E}">
      <dgm:prSet/>
      <dgm:spPr>
        <a:solidFill>
          <a:schemeClr val="accent5">
            <a:lumMod val="60000"/>
            <a:lumOff val="40000"/>
            <a:alpha val="90000"/>
          </a:schemeClr>
        </a:solidFill>
      </dgm:spPr>
      <dgm:t>
        <a:bodyPr/>
        <a:lstStyle/>
        <a:p>
          <a:r>
            <a:rPr lang="en-US" dirty="0" smtClean="0"/>
            <a:t>Regional Coalitions</a:t>
          </a:r>
          <a:endParaRPr lang="en-US" dirty="0"/>
        </a:p>
      </dgm:t>
    </dgm:pt>
    <dgm:pt modelId="{7E82F71A-76AF-4030-9DF2-71D8904EA262}" type="parTrans" cxnId="{2E173101-2C6E-4CC3-AA97-B983E0C5691A}">
      <dgm:prSet/>
      <dgm:spPr/>
      <dgm:t>
        <a:bodyPr/>
        <a:lstStyle/>
        <a:p>
          <a:endParaRPr lang="en-US"/>
        </a:p>
      </dgm:t>
    </dgm:pt>
    <dgm:pt modelId="{EE6AA86D-8051-490F-9BA0-035D1DF0677F}" type="sibTrans" cxnId="{2E173101-2C6E-4CC3-AA97-B983E0C5691A}">
      <dgm:prSet/>
      <dgm:spPr/>
      <dgm:t>
        <a:bodyPr/>
        <a:lstStyle/>
        <a:p>
          <a:endParaRPr lang="en-US"/>
        </a:p>
      </dgm:t>
    </dgm:pt>
    <dgm:pt modelId="{7DD983ED-83B3-4D64-974F-8D896EF9D073}">
      <dgm:prSet/>
      <dgm:spPr>
        <a:solidFill>
          <a:schemeClr val="accent5">
            <a:lumMod val="60000"/>
            <a:lumOff val="40000"/>
            <a:alpha val="90000"/>
          </a:schemeClr>
        </a:solidFill>
      </dgm:spPr>
      <dgm:t>
        <a:bodyPr/>
        <a:lstStyle/>
        <a:p>
          <a:r>
            <a:rPr lang="en-US" dirty="0" smtClean="0"/>
            <a:t>Citywide Events, Meetings, Conferences</a:t>
          </a:r>
          <a:endParaRPr lang="en-US" dirty="0"/>
        </a:p>
      </dgm:t>
    </dgm:pt>
    <dgm:pt modelId="{C51C7E3F-3665-4CE3-A61A-9DAD1E28E103}" type="parTrans" cxnId="{19FBD520-92A7-4563-8162-AE1521A90EC0}">
      <dgm:prSet/>
      <dgm:spPr/>
      <dgm:t>
        <a:bodyPr/>
        <a:lstStyle/>
        <a:p>
          <a:endParaRPr lang="en-US"/>
        </a:p>
      </dgm:t>
    </dgm:pt>
    <dgm:pt modelId="{D50E50E8-9D42-4158-8657-D52E0255F6E4}" type="sibTrans" cxnId="{19FBD520-92A7-4563-8162-AE1521A90EC0}">
      <dgm:prSet/>
      <dgm:spPr/>
      <dgm:t>
        <a:bodyPr/>
        <a:lstStyle/>
        <a:p>
          <a:endParaRPr lang="en-US"/>
        </a:p>
      </dgm:t>
    </dgm:pt>
    <dgm:pt modelId="{CA3ACBCF-D1EC-433E-ADA9-0CBCDD3055AD}" type="pres">
      <dgm:prSet presAssocID="{EC1630EB-F293-49D4-8A3A-7BB1A7BB6006}" presName="Name0" presStyleCnt="0">
        <dgm:presLayoutVars>
          <dgm:dir/>
          <dgm:animLvl val="lvl"/>
          <dgm:resizeHandles val="exact"/>
        </dgm:presLayoutVars>
      </dgm:prSet>
      <dgm:spPr/>
      <dgm:t>
        <a:bodyPr/>
        <a:lstStyle/>
        <a:p>
          <a:endParaRPr lang="en-US"/>
        </a:p>
      </dgm:t>
    </dgm:pt>
    <dgm:pt modelId="{900EFAEF-B2D0-4B66-8B52-C948576765EE}" type="pres">
      <dgm:prSet presAssocID="{3435E170-C623-41BE-BAF2-8632692B29D3}" presName="boxAndChildren" presStyleCnt="0"/>
      <dgm:spPr/>
    </dgm:pt>
    <dgm:pt modelId="{C3171E6E-C0A2-4B7A-848F-A028E4E3E07F}" type="pres">
      <dgm:prSet presAssocID="{3435E170-C623-41BE-BAF2-8632692B29D3}" presName="parentTextBox" presStyleLbl="node1" presStyleIdx="0" presStyleCnt="1"/>
      <dgm:spPr/>
      <dgm:t>
        <a:bodyPr/>
        <a:lstStyle/>
        <a:p>
          <a:endParaRPr lang="en-US"/>
        </a:p>
      </dgm:t>
    </dgm:pt>
    <dgm:pt modelId="{A887D371-6F32-4AF5-BCDF-5AC9EC6296B4}" type="pres">
      <dgm:prSet presAssocID="{3435E170-C623-41BE-BAF2-8632692B29D3}" presName="entireBox" presStyleLbl="node1" presStyleIdx="0" presStyleCnt="1"/>
      <dgm:spPr/>
      <dgm:t>
        <a:bodyPr/>
        <a:lstStyle/>
        <a:p>
          <a:endParaRPr lang="en-US"/>
        </a:p>
      </dgm:t>
    </dgm:pt>
    <dgm:pt modelId="{60116172-DED1-4BB8-9A59-DBBE5C1923AC}" type="pres">
      <dgm:prSet presAssocID="{3435E170-C623-41BE-BAF2-8632692B29D3}" presName="descendantBox" presStyleCnt="0"/>
      <dgm:spPr/>
    </dgm:pt>
    <dgm:pt modelId="{15BCE5B9-07FC-4BDA-AEF0-C8B4F19FDCC3}" type="pres">
      <dgm:prSet presAssocID="{23F23346-2307-4792-9A61-62F0861B0EFF}" presName="childTextBox" presStyleLbl="fgAccFollowNode1" presStyleIdx="0" presStyleCnt="5">
        <dgm:presLayoutVars>
          <dgm:bulletEnabled val="1"/>
        </dgm:presLayoutVars>
      </dgm:prSet>
      <dgm:spPr/>
      <dgm:t>
        <a:bodyPr/>
        <a:lstStyle/>
        <a:p>
          <a:endParaRPr lang="en-US"/>
        </a:p>
      </dgm:t>
    </dgm:pt>
    <dgm:pt modelId="{FCCEC557-BEFD-4A00-A4E9-0B9326337C35}" type="pres">
      <dgm:prSet presAssocID="{DB7686E9-D530-4584-84B7-77AC5425EF9A}" presName="childTextBox" presStyleLbl="fgAccFollowNode1" presStyleIdx="1" presStyleCnt="5">
        <dgm:presLayoutVars>
          <dgm:bulletEnabled val="1"/>
        </dgm:presLayoutVars>
      </dgm:prSet>
      <dgm:spPr/>
      <dgm:t>
        <a:bodyPr/>
        <a:lstStyle/>
        <a:p>
          <a:endParaRPr lang="en-US"/>
        </a:p>
      </dgm:t>
    </dgm:pt>
    <dgm:pt modelId="{35198F31-01D5-4CB5-94AA-6983F22E5EDE}" type="pres">
      <dgm:prSet presAssocID="{2CB3BF05-C403-4D3E-A8EB-3CACFE787118}" presName="childTextBox" presStyleLbl="fgAccFollowNode1" presStyleIdx="2" presStyleCnt="5">
        <dgm:presLayoutVars>
          <dgm:bulletEnabled val="1"/>
        </dgm:presLayoutVars>
      </dgm:prSet>
      <dgm:spPr/>
      <dgm:t>
        <a:bodyPr/>
        <a:lstStyle/>
        <a:p>
          <a:endParaRPr lang="en-US"/>
        </a:p>
      </dgm:t>
    </dgm:pt>
    <dgm:pt modelId="{441E8CAB-560F-429C-8FB1-D610807216C2}" type="pres">
      <dgm:prSet presAssocID="{BA5A55B7-B8F3-4635-A12C-2857EFC2C56E}" presName="childTextBox" presStyleLbl="fgAccFollowNode1" presStyleIdx="3" presStyleCnt="5">
        <dgm:presLayoutVars>
          <dgm:bulletEnabled val="1"/>
        </dgm:presLayoutVars>
      </dgm:prSet>
      <dgm:spPr/>
      <dgm:t>
        <a:bodyPr/>
        <a:lstStyle/>
        <a:p>
          <a:endParaRPr lang="en-US"/>
        </a:p>
      </dgm:t>
    </dgm:pt>
    <dgm:pt modelId="{24DF45E8-BD93-434B-906B-DB602F471DCC}" type="pres">
      <dgm:prSet presAssocID="{7DD983ED-83B3-4D64-974F-8D896EF9D073}" presName="childTextBox" presStyleLbl="fgAccFollowNode1" presStyleIdx="4" presStyleCnt="5">
        <dgm:presLayoutVars>
          <dgm:bulletEnabled val="1"/>
        </dgm:presLayoutVars>
      </dgm:prSet>
      <dgm:spPr/>
      <dgm:t>
        <a:bodyPr/>
        <a:lstStyle/>
        <a:p>
          <a:endParaRPr lang="en-US"/>
        </a:p>
      </dgm:t>
    </dgm:pt>
  </dgm:ptLst>
  <dgm:cxnLst>
    <dgm:cxn modelId="{6D182F17-CCFB-436A-A08A-36EDF34FA1B6}" srcId="{3435E170-C623-41BE-BAF2-8632692B29D3}" destId="{DB7686E9-D530-4584-84B7-77AC5425EF9A}" srcOrd="1" destOrd="0" parTransId="{3FD52057-9DB2-47B0-992B-97DDFC3D26FE}" sibTransId="{62314EE8-C526-459A-A56C-97925327C40B}"/>
    <dgm:cxn modelId="{2E173101-2C6E-4CC3-AA97-B983E0C5691A}" srcId="{3435E170-C623-41BE-BAF2-8632692B29D3}" destId="{BA5A55B7-B8F3-4635-A12C-2857EFC2C56E}" srcOrd="3" destOrd="0" parTransId="{7E82F71A-76AF-4030-9DF2-71D8904EA262}" sibTransId="{EE6AA86D-8051-490F-9BA0-035D1DF0677F}"/>
    <dgm:cxn modelId="{470A7FC3-DDA1-4564-9D23-9625E9519123}" srcId="{3435E170-C623-41BE-BAF2-8632692B29D3}" destId="{23F23346-2307-4792-9A61-62F0861B0EFF}" srcOrd="0" destOrd="0" parTransId="{F36B751E-2B00-420D-BA34-88FB526312BB}" sibTransId="{C66ACB23-34EB-41C2-AAEA-9168FC67E2EC}"/>
    <dgm:cxn modelId="{099C6D73-9976-4E7E-8838-FF6B7C05B485}" type="presOf" srcId="{BA5A55B7-B8F3-4635-A12C-2857EFC2C56E}" destId="{441E8CAB-560F-429C-8FB1-D610807216C2}" srcOrd="0" destOrd="0" presId="urn:microsoft.com/office/officeart/2005/8/layout/process4"/>
    <dgm:cxn modelId="{19FBD520-92A7-4563-8162-AE1521A90EC0}" srcId="{3435E170-C623-41BE-BAF2-8632692B29D3}" destId="{7DD983ED-83B3-4D64-974F-8D896EF9D073}" srcOrd="4" destOrd="0" parTransId="{C51C7E3F-3665-4CE3-A61A-9DAD1E28E103}" sibTransId="{D50E50E8-9D42-4158-8657-D52E0255F6E4}"/>
    <dgm:cxn modelId="{EF0DE467-5C29-4DA2-AC9A-899AEB5BB49D}" type="presOf" srcId="{3435E170-C623-41BE-BAF2-8632692B29D3}" destId="{C3171E6E-C0A2-4B7A-848F-A028E4E3E07F}" srcOrd="0" destOrd="0" presId="urn:microsoft.com/office/officeart/2005/8/layout/process4"/>
    <dgm:cxn modelId="{656695A9-9C17-4C60-AFB3-EDB702E9AB64}" type="presOf" srcId="{3435E170-C623-41BE-BAF2-8632692B29D3}" destId="{A887D371-6F32-4AF5-BCDF-5AC9EC6296B4}" srcOrd="1" destOrd="0" presId="urn:microsoft.com/office/officeart/2005/8/layout/process4"/>
    <dgm:cxn modelId="{3100C4AF-92F7-4F0D-95D9-02BC78FD2658}" type="presOf" srcId="{EC1630EB-F293-49D4-8A3A-7BB1A7BB6006}" destId="{CA3ACBCF-D1EC-433E-ADA9-0CBCDD3055AD}" srcOrd="0" destOrd="0" presId="urn:microsoft.com/office/officeart/2005/8/layout/process4"/>
    <dgm:cxn modelId="{D26C017E-0039-4868-8B84-EC1D6E3C8F68}" type="presOf" srcId="{7DD983ED-83B3-4D64-974F-8D896EF9D073}" destId="{24DF45E8-BD93-434B-906B-DB602F471DCC}" srcOrd="0" destOrd="0" presId="urn:microsoft.com/office/officeart/2005/8/layout/process4"/>
    <dgm:cxn modelId="{6A37D088-FFA1-4703-8583-F8470306CA4B}" srcId="{3435E170-C623-41BE-BAF2-8632692B29D3}" destId="{2CB3BF05-C403-4D3E-A8EB-3CACFE787118}" srcOrd="2" destOrd="0" parTransId="{1AF81BC4-D897-46C0-8472-7044308E72DC}" sibTransId="{C8D1D013-A09A-40AC-9BDF-F94CBFB8BD26}"/>
    <dgm:cxn modelId="{8EA74F6A-6C0E-4205-9CD0-1E79D09E8E59}" type="presOf" srcId="{23F23346-2307-4792-9A61-62F0861B0EFF}" destId="{15BCE5B9-07FC-4BDA-AEF0-C8B4F19FDCC3}" srcOrd="0" destOrd="0" presId="urn:microsoft.com/office/officeart/2005/8/layout/process4"/>
    <dgm:cxn modelId="{5960C16D-E49D-40DD-A336-6D2556F3CDBC}" srcId="{EC1630EB-F293-49D4-8A3A-7BB1A7BB6006}" destId="{3435E170-C623-41BE-BAF2-8632692B29D3}" srcOrd="0" destOrd="0" parTransId="{1B5C975D-59C9-44FE-9889-67BBD3C6AC09}" sibTransId="{13EC15D9-10EF-4BAB-9C56-C6C1F1A25D59}"/>
    <dgm:cxn modelId="{92484673-54A2-432A-8423-750332BF8805}" type="presOf" srcId="{2CB3BF05-C403-4D3E-A8EB-3CACFE787118}" destId="{35198F31-01D5-4CB5-94AA-6983F22E5EDE}" srcOrd="0" destOrd="0" presId="urn:microsoft.com/office/officeart/2005/8/layout/process4"/>
    <dgm:cxn modelId="{1DB45BD1-FAFC-4CD4-BBD2-88BF8DC98ED3}" type="presOf" srcId="{DB7686E9-D530-4584-84B7-77AC5425EF9A}" destId="{FCCEC557-BEFD-4A00-A4E9-0B9326337C35}" srcOrd="0" destOrd="0" presId="urn:microsoft.com/office/officeart/2005/8/layout/process4"/>
    <dgm:cxn modelId="{E22BBC01-CCD0-424B-944A-0C5B8A503DE1}" type="presParOf" srcId="{CA3ACBCF-D1EC-433E-ADA9-0CBCDD3055AD}" destId="{900EFAEF-B2D0-4B66-8B52-C948576765EE}" srcOrd="0" destOrd="0" presId="urn:microsoft.com/office/officeart/2005/8/layout/process4"/>
    <dgm:cxn modelId="{AAC564E2-F85D-4610-B78C-FBF0C299A870}" type="presParOf" srcId="{900EFAEF-B2D0-4B66-8B52-C948576765EE}" destId="{C3171E6E-C0A2-4B7A-848F-A028E4E3E07F}" srcOrd="0" destOrd="0" presId="urn:microsoft.com/office/officeart/2005/8/layout/process4"/>
    <dgm:cxn modelId="{AF01870D-B3E1-4B11-93A5-5830F826B88B}" type="presParOf" srcId="{900EFAEF-B2D0-4B66-8B52-C948576765EE}" destId="{A887D371-6F32-4AF5-BCDF-5AC9EC6296B4}" srcOrd="1" destOrd="0" presId="urn:microsoft.com/office/officeart/2005/8/layout/process4"/>
    <dgm:cxn modelId="{0EB150F2-F3C7-4F50-AA01-6D8E38592628}" type="presParOf" srcId="{900EFAEF-B2D0-4B66-8B52-C948576765EE}" destId="{60116172-DED1-4BB8-9A59-DBBE5C1923AC}" srcOrd="2" destOrd="0" presId="urn:microsoft.com/office/officeart/2005/8/layout/process4"/>
    <dgm:cxn modelId="{18F52DD3-8281-41D0-BD24-A740259DCAEB}" type="presParOf" srcId="{60116172-DED1-4BB8-9A59-DBBE5C1923AC}" destId="{15BCE5B9-07FC-4BDA-AEF0-C8B4F19FDCC3}" srcOrd="0" destOrd="0" presId="urn:microsoft.com/office/officeart/2005/8/layout/process4"/>
    <dgm:cxn modelId="{C468B9C5-6C78-400C-B5D0-4E62974745F6}" type="presParOf" srcId="{60116172-DED1-4BB8-9A59-DBBE5C1923AC}" destId="{FCCEC557-BEFD-4A00-A4E9-0B9326337C35}" srcOrd="1" destOrd="0" presId="urn:microsoft.com/office/officeart/2005/8/layout/process4"/>
    <dgm:cxn modelId="{B7E67809-4399-4E3A-AE30-966444B22DC7}" type="presParOf" srcId="{60116172-DED1-4BB8-9A59-DBBE5C1923AC}" destId="{35198F31-01D5-4CB5-94AA-6983F22E5EDE}" srcOrd="2" destOrd="0" presId="urn:microsoft.com/office/officeart/2005/8/layout/process4"/>
    <dgm:cxn modelId="{2D63787B-60F9-4F77-875F-1C5EF5EF2571}" type="presParOf" srcId="{60116172-DED1-4BB8-9A59-DBBE5C1923AC}" destId="{441E8CAB-560F-429C-8FB1-D610807216C2}" srcOrd="3" destOrd="0" presId="urn:microsoft.com/office/officeart/2005/8/layout/process4"/>
    <dgm:cxn modelId="{5CF54A88-EF92-42D9-8C82-215CE8DFEAB9}" type="presParOf" srcId="{60116172-DED1-4BB8-9A59-DBBE5C1923AC}" destId="{24DF45E8-BD93-434B-906B-DB602F471DCC}"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C1630EB-F293-49D4-8A3A-7BB1A7BB600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F4C9C91-E63F-4DCE-A97A-93CC6C87F3A3}">
      <dgm:prSet phldrT="[Text]"/>
      <dgm:spPr/>
      <dgm:t>
        <a:bodyPr/>
        <a:lstStyle/>
        <a:p>
          <a:r>
            <a:rPr lang="en-US" dirty="0" smtClean="0"/>
            <a:t>Library Profile</a:t>
          </a:r>
          <a:endParaRPr lang="en-US" dirty="0"/>
        </a:p>
      </dgm:t>
    </dgm:pt>
    <dgm:pt modelId="{ABE6CA0E-EB57-4C1B-A9C4-F749F660E305}" type="parTrans" cxnId="{5D16D982-CC37-449C-925C-9045952B922B}">
      <dgm:prSet/>
      <dgm:spPr/>
      <dgm:t>
        <a:bodyPr/>
        <a:lstStyle/>
        <a:p>
          <a:endParaRPr lang="en-US"/>
        </a:p>
      </dgm:t>
    </dgm:pt>
    <dgm:pt modelId="{39E1C35A-5E1A-4B01-BB40-EF6A3D294780}" type="sibTrans" cxnId="{5D16D982-CC37-449C-925C-9045952B922B}">
      <dgm:prSet/>
      <dgm:spPr/>
      <dgm:t>
        <a:bodyPr/>
        <a:lstStyle/>
        <a:p>
          <a:endParaRPr lang="en-US"/>
        </a:p>
      </dgm:t>
    </dgm:pt>
    <dgm:pt modelId="{664424A7-6E75-4E6E-9285-3B1829FB24A2}">
      <dgm:prSet phldrT="[Text]"/>
      <dgm:spPr/>
      <dgm:t>
        <a:bodyPr/>
        <a:lstStyle/>
        <a:p>
          <a:r>
            <a:rPr lang="en-US" dirty="0" smtClean="0"/>
            <a:t>Programs &amp; Services</a:t>
          </a:r>
          <a:endParaRPr lang="en-US" dirty="0"/>
        </a:p>
      </dgm:t>
    </dgm:pt>
    <dgm:pt modelId="{D3E6753A-C245-4777-ACAD-A2C71DE62FA0}" type="parTrans" cxnId="{C30DFAFD-8C04-44A0-AF3A-90C2A0D6C138}">
      <dgm:prSet/>
      <dgm:spPr/>
      <dgm:t>
        <a:bodyPr/>
        <a:lstStyle/>
        <a:p>
          <a:endParaRPr lang="en-US"/>
        </a:p>
      </dgm:t>
    </dgm:pt>
    <dgm:pt modelId="{416DFABE-22F9-408E-A0F6-C7D0DAD060C5}" type="sibTrans" cxnId="{C30DFAFD-8C04-44A0-AF3A-90C2A0D6C138}">
      <dgm:prSet/>
      <dgm:spPr/>
      <dgm:t>
        <a:bodyPr/>
        <a:lstStyle/>
        <a:p>
          <a:endParaRPr lang="en-US"/>
        </a:p>
      </dgm:t>
    </dgm:pt>
    <dgm:pt modelId="{7D612E93-AA19-4BEC-897C-CCA609A8BC5C}">
      <dgm:prSet phldrT="[Text]"/>
      <dgm:spPr/>
      <dgm:t>
        <a:bodyPr/>
        <a:lstStyle/>
        <a:p>
          <a:r>
            <a:rPr lang="en-US" dirty="0" smtClean="0"/>
            <a:t>Collections, Cultural &amp; Social Programs</a:t>
          </a:r>
          <a:endParaRPr lang="en-US" dirty="0"/>
        </a:p>
      </dgm:t>
    </dgm:pt>
    <dgm:pt modelId="{97222EF5-440C-4448-964F-2BCACAB6B6F3}" type="parTrans" cxnId="{1EA61043-7716-440A-BCBF-2B19A65EE7EC}">
      <dgm:prSet/>
      <dgm:spPr/>
      <dgm:t>
        <a:bodyPr/>
        <a:lstStyle/>
        <a:p>
          <a:endParaRPr lang="en-US"/>
        </a:p>
      </dgm:t>
    </dgm:pt>
    <dgm:pt modelId="{E48E7C0E-A756-431B-94CE-5D639CE1B974}" type="sibTrans" cxnId="{1EA61043-7716-440A-BCBF-2B19A65EE7EC}">
      <dgm:prSet/>
      <dgm:spPr/>
      <dgm:t>
        <a:bodyPr/>
        <a:lstStyle/>
        <a:p>
          <a:endParaRPr lang="en-US"/>
        </a:p>
      </dgm:t>
    </dgm:pt>
    <dgm:pt modelId="{3435E170-C623-41BE-BAF2-8632692B29D3}">
      <dgm:prSet phldrT="[Text]"/>
      <dgm:spPr/>
      <dgm:t>
        <a:bodyPr/>
        <a:lstStyle/>
        <a:p>
          <a:r>
            <a:rPr lang="en-US" dirty="0" smtClean="0"/>
            <a:t>Marketing &amp; Outreach</a:t>
          </a:r>
          <a:endParaRPr lang="en-US" dirty="0"/>
        </a:p>
      </dgm:t>
    </dgm:pt>
    <dgm:pt modelId="{1B5C975D-59C9-44FE-9889-67BBD3C6AC09}" type="parTrans" cxnId="{5960C16D-E49D-40DD-A336-6D2556F3CDBC}">
      <dgm:prSet/>
      <dgm:spPr/>
      <dgm:t>
        <a:bodyPr/>
        <a:lstStyle/>
        <a:p>
          <a:endParaRPr lang="en-US"/>
        </a:p>
      </dgm:t>
    </dgm:pt>
    <dgm:pt modelId="{13EC15D9-10EF-4BAB-9C56-C6C1F1A25D59}" type="sibTrans" cxnId="{5960C16D-E49D-40DD-A336-6D2556F3CDBC}">
      <dgm:prSet/>
      <dgm:spPr/>
      <dgm:t>
        <a:bodyPr/>
        <a:lstStyle/>
        <a:p>
          <a:endParaRPr lang="en-US"/>
        </a:p>
      </dgm:t>
    </dgm:pt>
    <dgm:pt modelId="{23F23346-2307-4792-9A61-62F0861B0EFF}">
      <dgm:prSet phldrT="[Text]"/>
      <dgm:spPr>
        <a:pattFill prst="wdUpDiag">
          <a:fgClr>
            <a:schemeClr val="accent1">
              <a:lumMod val="20000"/>
              <a:lumOff val="80000"/>
            </a:schemeClr>
          </a:fgClr>
          <a:bgClr>
            <a:schemeClr val="bg1"/>
          </a:bgClr>
        </a:pattFill>
      </dgm:spPr>
      <dgm:t>
        <a:bodyPr/>
        <a:lstStyle/>
        <a:p>
          <a:r>
            <a:rPr lang="en-US" dirty="0" smtClean="0"/>
            <a:t>Local Media, Social Media, Word-of-Mouth, </a:t>
          </a:r>
        </a:p>
        <a:p>
          <a:r>
            <a:rPr lang="en-US" dirty="0" smtClean="0"/>
            <a:t>Door-to- Door</a:t>
          </a:r>
          <a:endParaRPr lang="en-US" dirty="0"/>
        </a:p>
      </dgm:t>
    </dgm:pt>
    <dgm:pt modelId="{F36B751E-2B00-420D-BA34-88FB526312BB}" type="parTrans" cxnId="{470A7FC3-DDA1-4564-9D23-9625E9519123}">
      <dgm:prSet/>
      <dgm:spPr/>
      <dgm:t>
        <a:bodyPr/>
        <a:lstStyle/>
        <a:p>
          <a:endParaRPr lang="en-US"/>
        </a:p>
      </dgm:t>
    </dgm:pt>
    <dgm:pt modelId="{C66ACB23-34EB-41C2-AAEA-9168FC67E2EC}" type="sibTrans" cxnId="{470A7FC3-DDA1-4564-9D23-9625E9519123}">
      <dgm:prSet/>
      <dgm:spPr/>
      <dgm:t>
        <a:bodyPr/>
        <a:lstStyle/>
        <a:p>
          <a:endParaRPr lang="en-US"/>
        </a:p>
      </dgm:t>
    </dgm:pt>
    <dgm:pt modelId="{84C46536-DB64-4E95-86A3-7FBDB6E1A2C4}">
      <dgm:prSet/>
      <dgm:spPr/>
      <dgm:t>
        <a:bodyPr/>
        <a:lstStyle/>
        <a:p>
          <a:r>
            <a:rPr lang="en-US" altLang="en-US" smtClean="0">
              <a:solidFill>
                <a:srgbClr val="000000"/>
              </a:solidFill>
            </a:rPr>
            <a:t>Preferences, Likes</a:t>
          </a:r>
          <a:endParaRPr lang="en-US" altLang="en-US" dirty="0">
            <a:solidFill>
              <a:srgbClr val="000000"/>
            </a:solidFill>
          </a:endParaRPr>
        </a:p>
      </dgm:t>
    </dgm:pt>
    <dgm:pt modelId="{79E14EE9-E4B7-44A1-A79B-D9A7EC503045}" type="parTrans" cxnId="{3AACB7A2-4046-4903-B010-BFEEEB5E0E7A}">
      <dgm:prSet/>
      <dgm:spPr/>
      <dgm:t>
        <a:bodyPr/>
        <a:lstStyle/>
        <a:p>
          <a:endParaRPr lang="en-US"/>
        </a:p>
      </dgm:t>
    </dgm:pt>
    <dgm:pt modelId="{592DC9AC-A3C3-408E-AA6F-C4C1FB2EBD40}" type="sibTrans" cxnId="{3AACB7A2-4046-4903-B010-BFEEEB5E0E7A}">
      <dgm:prSet/>
      <dgm:spPr/>
      <dgm:t>
        <a:bodyPr/>
        <a:lstStyle/>
        <a:p>
          <a:endParaRPr lang="en-US"/>
        </a:p>
      </dgm:t>
    </dgm:pt>
    <dgm:pt modelId="{F77B57AC-9BC7-4870-943D-4BC8088B815B}">
      <dgm:prSet/>
      <dgm:spPr/>
      <dgm:t>
        <a:bodyPr/>
        <a:lstStyle/>
        <a:p>
          <a:r>
            <a:rPr lang="en-US" altLang="en-US" smtClean="0">
              <a:solidFill>
                <a:srgbClr val="000000"/>
              </a:solidFill>
            </a:rPr>
            <a:t>Popular hobbies</a:t>
          </a:r>
          <a:endParaRPr lang="en-US" altLang="en-US" dirty="0">
            <a:solidFill>
              <a:srgbClr val="000000"/>
            </a:solidFill>
          </a:endParaRPr>
        </a:p>
      </dgm:t>
    </dgm:pt>
    <dgm:pt modelId="{67011974-6DD6-43DD-AEBF-1679C845E414}" type="parTrans" cxnId="{0379FA12-6F21-4871-AB8D-51080B01AC23}">
      <dgm:prSet/>
      <dgm:spPr/>
      <dgm:t>
        <a:bodyPr/>
        <a:lstStyle/>
        <a:p>
          <a:endParaRPr lang="en-US"/>
        </a:p>
      </dgm:t>
    </dgm:pt>
    <dgm:pt modelId="{E5C393B7-D082-40A9-8D09-9E920AA88E84}" type="sibTrans" cxnId="{0379FA12-6F21-4871-AB8D-51080B01AC23}">
      <dgm:prSet/>
      <dgm:spPr/>
      <dgm:t>
        <a:bodyPr/>
        <a:lstStyle/>
        <a:p>
          <a:endParaRPr lang="en-US"/>
        </a:p>
      </dgm:t>
    </dgm:pt>
    <dgm:pt modelId="{AC83682B-6B2E-4A6C-A10A-55A142185569}">
      <dgm:prSet/>
      <dgm:spPr/>
      <dgm:t>
        <a:bodyPr/>
        <a:lstStyle/>
        <a:p>
          <a:r>
            <a:rPr lang="en-US" altLang="en-US" smtClean="0">
              <a:solidFill>
                <a:srgbClr val="000000"/>
              </a:solidFill>
            </a:rPr>
            <a:t>Education levels</a:t>
          </a:r>
          <a:endParaRPr lang="en-US" altLang="en-US" dirty="0">
            <a:solidFill>
              <a:srgbClr val="000000"/>
            </a:solidFill>
          </a:endParaRPr>
        </a:p>
      </dgm:t>
    </dgm:pt>
    <dgm:pt modelId="{C3F93D80-6D6B-43C0-B7E9-28A454DD73DD}" type="parTrans" cxnId="{ECA9C0DA-D1F7-42AC-A45E-E37357D747D8}">
      <dgm:prSet/>
      <dgm:spPr/>
      <dgm:t>
        <a:bodyPr/>
        <a:lstStyle/>
        <a:p>
          <a:endParaRPr lang="en-US"/>
        </a:p>
      </dgm:t>
    </dgm:pt>
    <dgm:pt modelId="{0E737035-83CB-4109-B4F4-E544897160F8}" type="sibTrans" cxnId="{ECA9C0DA-D1F7-42AC-A45E-E37357D747D8}">
      <dgm:prSet/>
      <dgm:spPr/>
      <dgm:t>
        <a:bodyPr/>
        <a:lstStyle/>
        <a:p>
          <a:endParaRPr lang="en-US"/>
        </a:p>
      </dgm:t>
    </dgm:pt>
    <dgm:pt modelId="{65F92977-96D4-4607-AD5F-EE472489B0E0}">
      <dgm:prSet/>
      <dgm:spPr/>
      <dgm:t>
        <a:bodyPr/>
        <a:lstStyle/>
        <a:p>
          <a:r>
            <a:rPr lang="en-US" altLang="en-US" smtClean="0">
              <a:solidFill>
                <a:srgbClr val="000000"/>
              </a:solidFill>
            </a:rPr>
            <a:t>Usage of technology devices</a:t>
          </a:r>
          <a:endParaRPr lang="en-US" altLang="en-US" dirty="0">
            <a:solidFill>
              <a:srgbClr val="000000"/>
            </a:solidFill>
          </a:endParaRPr>
        </a:p>
      </dgm:t>
    </dgm:pt>
    <dgm:pt modelId="{454D6EFF-4CB3-4587-869B-E0BBC888D40C}" type="parTrans" cxnId="{79D3C4D3-70EA-4017-B8CD-4FCDB59CEB14}">
      <dgm:prSet/>
      <dgm:spPr/>
      <dgm:t>
        <a:bodyPr/>
        <a:lstStyle/>
        <a:p>
          <a:endParaRPr lang="en-US"/>
        </a:p>
      </dgm:t>
    </dgm:pt>
    <dgm:pt modelId="{B85CEB50-B65C-4FBA-9CF2-CA74CB073F2C}" type="sibTrans" cxnId="{79D3C4D3-70EA-4017-B8CD-4FCDB59CEB14}">
      <dgm:prSet/>
      <dgm:spPr/>
      <dgm:t>
        <a:bodyPr/>
        <a:lstStyle/>
        <a:p>
          <a:endParaRPr lang="en-US"/>
        </a:p>
      </dgm:t>
    </dgm:pt>
    <dgm:pt modelId="{F871F126-BD52-4F57-B38F-6F1BB641F84B}">
      <dgm:prSet/>
      <dgm:spPr/>
      <dgm:t>
        <a:bodyPr/>
        <a:lstStyle/>
        <a:p>
          <a:r>
            <a:rPr lang="en-US" altLang="en-US" smtClean="0">
              <a:solidFill>
                <a:srgbClr val="000000"/>
              </a:solidFill>
            </a:rPr>
            <a:t>Level of reading and writing in X language - and in English.</a:t>
          </a:r>
          <a:endParaRPr lang="en-US" altLang="en-US" dirty="0">
            <a:solidFill>
              <a:srgbClr val="000000"/>
            </a:solidFill>
          </a:endParaRPr>
        </a:p>
      </dgm:t>
    </dgm:pt>
    <dgm:pt modelId="{6B059A09-A7B5-4938-8055-F69F1A1F428F}" type="parTrans" cxnId="{D85D421A-8C28-4C34-AFA3-19341D536BC8}">
      <dgm:prSet/>
      <dgm:spPr/>
      <dgm:t>
        <a:bodyPr/>
        <a:lstStyle/>
        <a:p>
          <a:endParaRPr lang="en-US"/>
        </a:p>
      </dgm:t>
    </dgm:pt>
    <dgm:pt modelId="{72C04B86-4F76-4904-A5CE-C6EE2DF9AB47}" type="sibTrans" cxnId="{D85D421A-8C28-4C34-AFA3-19341D536BC8}">
      <dgm:prSet/>
      <dgm:spPr/>
      <dgm:t>
        <a:bodyPr/>
        <a:lstStyle/>
        <a:p>
          <a:endParaRPr lang="en-US"/>
        </a:p>
      </dgm:t>
    </dgm:pt>
    <dgm:pt modelId="{CFA6DA1D-1B20-4C77-BF04-C1A917C471E7}">
      <dgm:prSet/>
      <dgm:spPr/>
      <dgm:t>
        <a:bodyPr/>
        <a:lstStyle/>
        <a:p>
          <a:r>
            <a:rPr lang="en-US" altLang="en-US" smtClean="0">
              <a:solidFill>
                <a:srgbClr val="000000"/>
              </a:solidFill>
            </a:rPr>
            <a:t>Schedules</a:t>
          </a:r>
          <a:endParaRPr lang="en-US" altLang="en-US" dirty="0">
            <a:solidFill>
              <a:srgbClr val="000000"/>
            </a:solidFill>
          </a:endParaRPr>
        </a:p>
      </dgm:t>
    </dgm:pt>
    <dgm:pt modelId="{BB99B087-C376-4C71-B28B-CD22E0EA51F9}" type="parTrans" cxnId="{090880FE-95A0-4CE7-A716-9C433A8F325A}">
      <dgm:prSet/>
      <dgm:spPr/>
      <dgm:t>
        <a:bodyPr/>
        <a:lstStyle/>
        <a:p>
          <a:endParaRPr lang="en-US"/>
        </a:p>
      </dgm:t>
    </dgm:pt>
    <dgm:pt modelId="{21016A7B-666E-4CE5-83F3-C992002F86F3}" type="sibTrans" cxnId="{090880FE-95A0-4CE7-A716-9C433A8F325A}">
      <dgm:prSet/>
      <dgm:spPr/>
      <dgm:t>
        <a:bodyPr/>
        <a:lstStyle/>
        <a:p>
          <a:endParaRPr lang="en-US"/>
        </a:p>
      </dgm:t>
    </dgm:pt>
    <dgm:pt modelId="{0289D502-D3A3-4C64-825F-B53F5DD13AFD}">
      <dgm:prSet/>
      <dgm:spPr/>
      <dgm:t>
        <a:bodyPr/>
        <a:lstStyle/>
        <a:p>
          <a:r>
            <a:rPr lang="en-US" altLang="en-US" smtClean="0">
              <a:solidFill>
                <a:srgbClr val="000000"/>
              </a:solidFill>
            </a:rPr>
            <a:t>Time in the USA</a:t>
          </a:r>
          <a:endParaRPr lang="en-US" altLang="en-US" dirty="0">
            <a:solidFill>
              <a:srgbClr val="000000"/>
            </a:solidFill>
          </a:endParaRPr>
        </a:p>
      </dgm:t>
    </dgm:pt>
    <dgm:pt modelId="{4B546BA0-003B-405D-AFB8-EB00B3370A17}" type="parTrans" cxnId="{9667553C-E569-4F95-8559-74EC1371BBEA}">
      <dgm:prSet/>
      <dgm:spPr/>
      <dgm:t>
        <a:bodyPr/>
        <a:lstStyle/>
        <a:p>
          <a:endParaRPr lang="en-US"/>
        </a:p>
      </dgm:t>
    </dgm:pt>
    <dgm:pt modelId="{CCAFC438-2B37-4761-A46F-767BD042EA0F}" type="sibTrans" cxnId="{9667553C-E569-4F95-8559-74EC1371BBEA}">
      <dgm:prSet/>
      <dgm:spPr/>
      <dgm:t>
        <a:bodyPr/>
        <a:lstStyle/>
        <a:p>
          <a:endParaRPr lang="en-US"/>
        </a:p>
      </dgm:t>
    </dgm:pt>
    <dgm:pt modelId="{09D9BD67-D7F3-46F0-8372-F9E51F5CE1D9}">
      <dgm:prSet phldrT="[Text]"/>
      <dgm:spPr/>
      <dgm:t>
        <a:bodyPr/>
        <a:lstStyle/>
        <a:p>
          <a:r>
            <a:rPr lang="en-US" dirty="0" smtClean="0"/>
            <a:t>Demographics</a:t>
          </a:r>
          <a:endParaRPr lang="en-US" dirty="0"/>
        </a:p>
      </dgm:t>
    </dgm:pt>
    <dgm:pt modelId="{BE791ECB-E944-4F11-BFAD-D8895161E854}" type="sibTrans" cxnId="{CD57570C-69FD-40BC-BD72-3DD84588C20F}">
      <dgm:prSet/>
      <dgm:spPr/>
      <dgm:t>
        <a:bodyPr/>
        <a:lstStyle/>
        <a:p>
          <a:endParaRPr lang="en-US"/>
        </a:p>
      </dgm:t>
    </dgm:pt>
    <dgm:pt modelId="{F5820220-06DF-4247-ABCD-392F305F7518}" type="parTrans" cxnId="{CD57570C-69FD-40BC-BD72-3DD84588C20F}">
      <dgm:prSet/>
      <dgm:spPr/>
      <dgm:t>
        <a:bodyPr/>
        <a:lstStyle/>
        <a:p>
          <a:endParaRPr lang="en-US"/>
        </a:p>
      </dgm:t>
    </dgm:pt>
    <dgm:pt modelId="{DB7686E9-D530-4584-84B7-77AC5425EF9A}">
      <dgm:prSet/>
      <dgm:spPr>
        <a:solidFill>
          <a:schemeClr val="accent5">
            <a:lumMod val="60000"/>
            <a:lumOff val="40000"/>
            <a:alpha val="90000"/>
          </a:schemeClr>
        </a:solidFill>
      </dgm:spPr>
      <dgm:t>
        <a:bodyPr/>
        <a:lstStyle/>
        <a:p>
          <a:r>
            <a:rPr lang="en-US" dirty="0" smtClean="0"/>
            <a:t>Community Fairs and Events</a:t>
          </a:r>
          <a:endParaRPr lang="en-US" dirty="0"/>
        </a:p>
      </dgm:t>
    </dgm:pt>
    <dgm:pt modelId="{3FD52057-9DB2-47B0-992B-97DDFC3D26FE}" type="parTrans" cxnId="{6D182F17-CCFB-436A-A08A-36EDF34FA1B6}">
      <dgm:prSet/>
      <dgm:spPr/>
      <dgm:t>
        <a:bodyPr/>
        <a:lstStyle/>
        <a:p>
          <a:endParaRPr lang="en-US"/>
        </a:p>
      </dgm:t>
    </dgm:pt>
    <dgm:pt modelId="{62314EE8-C526-459A-A56C-97925327C40B}" type="sibTrans" cxnId="{6D182F17-CCFB-436A-A08A-36EDF34FA1B6}">
      <dgm:prSet/>
      <dgm:spPr/>
      <dgm:t>
        <a:bodyPr/>
        <a:lstStyle/>
        <a:p>
          <a:endParaRPr lang="en-US"/>
        </a:p>
      </dgm:t>
    </dgm:pt>
    <dgm:pt modelId="{2CB3BF05-C403-4D3E-A8EB-3CACFE787118}">
      <dgm:prSet/>
      <dgm:spPr>
        <a:solidFill>
          <a:schemeClr val="accent5">
            <a:lumMod val="60000"/>
            <a:lumOff val="40000"/>
            <a:alpha val="90000"/>
          </a:schemeClr>
        </a:solidFill>
      </dgm:spPr>
      <dgm:t>
        <a:bodyPr/>
        <a:lstStyle/>
        <a:p>
          <a:r>
            <a:rPr lang="en-US" dirty="0" smtClean="0"/>
            <a:t>Local churches, community organizations, schools, stores, parks</a:t>
          </a:r>
          <a:endParaRPr lang="en-US" dirty="0"/>
        </a:p>
      </dgm:t>
    </dgm:pt>
    <dgm:pt modelId="{1AF81BC4-D897-46C0-8472-7044308E72DC}" type="parTrans" cxnId="{6A37D088-FFA1-4703-8583-F8470306CA4B}">
      <dgm:prSet/>
      <dgm:spPr/>
      <dgm:t>
        <a:bodyPr/>
        <a:lstStyle/>
        <a:p>
          <a:endParaRPr lang="en-US"/>
        </a:p>
      </dgm:t>
    </dgm:pt>
    <dgm:pt modelId="{C8D1D013-A09A-40AC-9BDF-F94CBFB8BD26}" type="sibTrans" cxnId="{6A37D088-FFA1-4703-8583-F8470306CA4B}">
      <dgm:prSet/>
      <dgm:spPr/>
      <dgm:t>
        <a:bodyPr/>
        <a:lstStyle/>
        <a:p>
          <a:endParaRPr lang="en-US"/>
        </a:p>
      </dgm:t>
    </dgm:pt>
    <dgm:pt modelId="{BA5A55B7-B8F3-4635-A12C-2857EFC2C56E}">
      <dgm:prSet/>
      <dgm:spPr>
        <a:solidFill>
          <a:schemeClr val="accent5">
            <a:lumMod val="60000"/>
            <a:lumOff val="40000"/>
            <a:alpha val="90000"/>
          </a:schemeClr>
        </a:solidFill>
      </dgm:spPr>
      <dgm:t>
        <a:bodyPr/>
        <a:lstStyle/>
        <a:p>
          <a:r>
            <a:rPr lang="en-US" dirty="0" smtClean="0"/>
            <a:t>Regional Coalitions</a:t>
          </a:r>
          <a:endParaRPr lang="en-US" dirty="0"/>
        </a:p>
      </dgm:t>
    </dgm:pt>
    <dgm:pt modelId="{7E82F71A-76AF-4030-9DF2-71D8904EA262}" type="parTrans" cxnId="{2E173101-2C6E-4CC3-AA97-B983E0C5691A}">
      <dgm:prSet/>
      <dgm:spPr/>
      <dgm:t>
        <a:bodyPr/>
        <a:lstStyle/>
        <a:p>
          <a:endParaRPr lang="en-US"/>
        </a:p>
      </dgm:t>
    </dgm:pt>
    <dgm:pt modelId="{EE6AA86D-8051-490F-9BA0-035D1DF0677F}" type="sibTrans" cxnId="{2E173101-2C6E-4CC3-AA97-B983E0C5691A}">
      <dgm:prSet/>
      <dgm:spPr/>
      <dgm:t>
        <a:bodyPr/>
        <a:lstStyle/>
        <a:p>
          <a:endParaRPr lang="en-US"/>
        </a:p>
      </dgm:t>
    </dgm:pt>
    <dgm:pt modelId="{7DD983ED-83B3-4D64-974F-8D896EF9D073}">
      <dgm:prSet/>
      <dgm:spPr>
        <a:solidFill>
          <a:schemeClr val="accent5">
            <a:lumMod val="60000"/>
            <a:lumOff val="40000"/>
            <a:alpha val="90000"/>
          </a:schemeClr>
        </a:solidFill>
      </dgm:spPr>
      <dgm:t>
        <a:bodyPr/>
        <a:lstStyle/>
        <a:p>
          <a:r>
            <a:rPr lang="en-US" dirty="0" smtClean="0"/>
            <a:t>Citywide Events, Meetings, Conferences</a:t>
          </a:r>
          <a:endParaRPr lang="en-US" dirty="0"/>
        </a:p>
      </dgm:t>
    </dgm:pt>
    <dgm:pt modelId="{C51C7E3F-3665-4CE3-A61A-9DAD1E28E103}" type="parTrans" cxnId="{19FBD520-92A7-4563-8162-AE1521A90EC0}">
      <dgm:prSet/>
      <dgm:spPr/>
      <dgm:t>
        <a:bodyPr/>
        <a:lstStyle/>
        <a:p>
          <a:endParaRPr lang="en-US"/>
        </a:p>
      </dgm:t>
    </dgm:pt>
    <dgm:pt modelId="{D50E50E8-9D42-4158-8657-D52E0255F6E4}" type="sibTrans" cxnId="{19FBD520-92A7-4563-8162-AE1521A90EC0}">
      <dgm:prSet/>
      <dgm:spPr/>
      <dgm:t>
        <a:bodyPr/>
        <a:lstStyle/>
        <a:p>
          <a:endParaRPr lang="en-US"/>
        </a:p>
      </dgm:t>
    </dgm:pt>
    <dgm:pt modelId="{CA3ACBCF-D1EC-433E-ADA9-0CBCDD3055AD}" type="pres">
      <dgm:prSet presAssocID="{EC1630EB-F293-49D4-8A3A-7BB1A7BB6006}" presName="Name0" presStyleCnt="0">
        <dgm:presLayoutVars>
          <dgm:dir/>
          <dgm:animLvl val="lvl"/>
          <dgm:resizeHandles val="exact"/>
        </dgm:presLayoutVars>
      </dgm:prSet>
      <dgm:spPr/>
      <dgm:t>
        <a:bodyPr/>
        <a:lstStyle/>
        <a:p>
          <a:endParaRPr lang="en-US"/>
        </a:p>
      </dgm:t>
    </dgm:pt>
    <dgm:pt modelId="{900EFAEF-B2D0-4B66-8B52-C948576765EE}" type="pres">
      <dgm:prSet presAssocID="{3435E170-C623-41BE-BAF2-8632692B29D3}" presName="boxAndChildren" presStyleCnt="0"/>
      <dgm:spPr/>
    </dgm:pt>
    <dgm:pt modelId="{C3171E6E-C0A2-4B7A-848F-A028E4E3E07F}" type="pres">
      <dgm:prSet presAssocID="{3435E170-C623-41BE-BAF2-8632692B29D3}" presName="parentTextBox" presStyleLbl="node1" presStyleIdx="0" presStyleCnt="3"/>
      <dgm:spPr/>
      <dgm:t>
        <a:bodyPr/>
        <a:lstStyle/>
        <a:p>
          <a:endParaRPr lang="en-US"/>
        </a:p>
      </dgm:t>
    </dgm:pt>
    <dgm:pt modelId="{A887D371-6F32-4AF5-BCDF-5AC9EC6296B4}" type="pres">
      <dgm:prSet presAssocID="{3435E170-C623-41BE-BAF2-8632692B29D3}" presName="entireBox" presStyleLbl="node1" presStyleIdx="0" presStyleCnt="3"/>
      <dgm:spPr/>
      <dgm:t>
        <a:bodyPr/>
        <a:lstStyle/>
        <a:p>
          <a:endParaRPr lang="en-US"/>
        </a:p>
      </dgm:t>
    </dgm:pt>
    <dgm:pt modelId="{60116172-DED1-4BB8-9A59-DBBE5C1923AC}" type="pres">
      <dgm:prSet presAssocID="{3435E170-C623-41BE-BAF2-8632692B29D3}" presName="descendantBox" presStyleCnt="0"/>
      <dgm:spPr/>
    </dgm:pt>
    <dgm:pt modelId="{15BCE5B9-07FC-4BDA-AEF0-C8B4F19FDCC3}" type="pres">
      <dgm:prSet presAssocID="{23F23346-2307-4792-9A61-62F0861B0EFF}" presName="childTextBox" presStyleLbl="fgAccFollowNode1" presStyleIdx="0" presStyleCnt="14">
        <dgm:presLayoutVars>
          <dgm:bulletEnabled val="1"/>
        </dgm:presLayoutVars>
      </dgm:prSet>
      <dgm:spPr/>
      <dgm:t>
        <a:bodyPr/>
        <a:lstStyle/>
        <a:p>
          <a:endParaRPr lang="en-US"/>
        </a:p>
      </dgm:t>
    </dgm:pt>
    <dgm:pt modelId="{FCCEC557-BEFD-4A00-A4E9-0B9326337C35}" type="pres">
      <dgm:prSet presAssocID="{DB7686E9-D530-4584-84B7-77AC5425EF9A}" presName="childTextBox" presStyleLbl="fgAccFollowNode1" presStyleIdx="1" presStyleCnt="14">
        <dgm:presLayoutVars>
          <dgm:bulletEnabled val="1"/>
        </dgm:presLayoutVars>
      </dgm:prSet>
      <dgm:spPr/>
      <dgm:t>
        <a:bodyPr/>
        <a:lstStyle/>
        <a:p>
          <a:endParaRPr lang="en-US"/>
        </a:p>
      </dgm:t>
    </dgm:pt>
    <dgm:pt modelId="{35198F31-01D5-4CB5-94AA-6983F22E5EDE}" type="pres">
      <dgm:prSet presAssocID="{2CB3BF05-C403-4D3E-A8EB-3CACFE787118}" presName="childTextBox" presStyleLbl="fgAccFollowNode1" presStyleIdx="2" presStyleCnt="14">
        <dgm:presLayoutVars>
          <dgm:bulletEnabled val="1"/>
        </dgm:presLayoutVars>
      </dgm:prSet>
      <dgm:spPr/>
      <dgm:t>
        <a:bodyPr/>
        <a:lstStyle/>
        <a:p>
          <a:endParaRPr lang="en-US"/>
        </a:p>
      </dgm:t>
    </dgm:pt>
    <dgm:pt modelId="{441E8CAB-560F-429C-8FB1-D610807216C2}" type="pres">
      <dgm:prSet presAssocID="{BA5A55B7-B8F3-4635-A12C-2857EFC2C56E}" presName="childTextBox" presStyleLbl="fgAccFollowNode1" presStyleIdx="3" presStyleCnt="14">
        <dgm:presLayoutVars>
          <dgm:bulletEnabled val="1"/>
        </dgm:presLayoutVars>
      </dgm:prSet>
      <dgm:spPr/>
      <dgm:t>
        <a:bodyPr/>
        <a:lstStyle/>
        <a:p>
          <a:endParaRPr lang="en-US"/>
        </a:p>
      </dgm:t>
    </dgm:pt>
    <dgm:pt modelId="{24DF45E8-BD93-434B-906B-DB602F471DCC}" type="pres">
      <dgm:prSet presAssocID="{7DD983ED-83B3-4D64-974F-8D896EF9D073}" presName="childTextBox" presStyleLbl="fgAccFollowNode1" presStyleIdx="4" presStyleCnt="14">
        <dgm:presLayoutVars>
          <dgm:bulletEnabled val="1"/>
        </dgm:presLayoutVars>
      </dgm:prSet>
      <dgm:spPr/>
      <dgm:t>
        <a:bodyPr/>
        <a:lstStyle/>
        <a:p>
          <a:endParaRPr lang="en-US"/>
        </a:p>
      </dgm:t>
    </dgm:pt>
    <dgm:pt modelId="{9F1FADB5-3EC2-4EC4-B200-26B4A26401C6}" type="pres">
      <dgm:prSet presAssocID="{416DFABE-22F9-408E-A0F6-C7D0DAD060C5}" presName="sp" presStyleCnt="0"/>
      <dgm:spPr/>
    </dgm:pt>
    <dgm:pt modelId="{9346C0C1-277F-41A5-AE53-18A3D6A900D6}" type="pres">
      <dgm:prSet presAssocID="{664424A7-6E75-4E6E-9285-3B1829FB24A2}" presName="arrowAndChildren" presStyleCnt="0"/>
      <dgm:spPr/>
    </dgm:pt>
    <dgm:pt modelId="{B6985957-BC34-4381-A209-208472D85851}" type="pres">
      <dgm:prSet presAssocID="{664424A7-6E75-4E6E-9285-3B1829FB24A2}" presName="parentTextArrow" presStyleLbl="node1" presStyleIdx="0" presStyleCnt="3"/>
      <dgm:spPr/>
      <dgm:t>
        <a:bodyPr/>
        <a:lstStyle/>
        <a:p>
          <a:endParaRPr lang="en-US"/>
        </a:p>
      </dgm:t>
    </dgm:pt>
    <dgm:pt modelId="{3471E628-FBE7-4213-8D1F-460354CD5533}" type="pres">
      <dgm:prSet presAssocID="{664424A7-6E75-4E6E-9285-3B1829FB24A2}" presName="arrow" presStyleLbl="node1" presStyleIdx="1" presStyleCnt="3"/>
      <dgm:spPr/>
      <dgm:t>
        <a:bodyPr/>
        <a:lstStyle/>
        <a:p>
          <a:endParaRPr lang="en-US"/>
        </a:p>
      </dgm:t>
    </dgm:pt>
    <dgm:pt modelId="{0511BCD8-94C8-493C-8546-D30DCA5E6CE7}" type="pres">
      <dgm:prSet presAssocID="{664424A7-6E75-4E6E-9285-3B1829FB24A2}" presName="descendantArrow" presStyleCnt="0"/>
      <dgm:spPr/>
    </dgm:pt>
    <dgm:pt modelId="{5A9B0465-6008-4548-91B5-0AF9C534CD80}" type="pres">
      <dgm:prSet presAssocID="{7D612E93-AA19-4BEC-897C-CCA609A8BC5C}" presName="childTextArrow" presStyleLbl="fgAccFollowNode1" presStyleIdx="5" presStyleCnt="14">
        <dgm:presLayoutVars>
          <dgm:bulletEnabled val="1"/>
        </dgm:presLayoutVars>
      </dgm:prSet>
      <dgm:spPr/>
      <dgm:t>
        <a:bodyPr/>
        <a:lstStyle/>
        <a:p>
          <a:endParaRPr lang="en-US"/>
        </a:p>
      </dgm:t>
    </dgm:pt>
    <dgm:pt modelId="{BCED6264-5EB7-4277-923A-98CAB9981497}" type="pres">
      <dgm:prSet presAssocID="{39E1C35A-5E1A-4B01-BB40-EF6A3D294780}" presName="sp" presStyleCnt="0"/>
      <dgm:spPr/>
    </dgm:pt>
    <dgm:pt modelId="{C40C0A31-F60C-4008-9DF7-8A2E5CEA7CFB}" type="pres">
      <dgm:prSet presAssocID="{2F4C9C91-E63F-4DCE-A97A-93CC6C87F3A3}" presName="arrowAndChildren" presStyleCnt="0"/>
      <dgm:spPr/>
    </dgm:pt>
    <dgm:pt modelId="{01997FF7-7C35-4396-9327-41584F086269}" type="pres">
      <dgm:prSet presAssocID="{2F4C9C91-E63F-4DCE-A97A-93CC6C87F3A3}" presName="parentTextArrow" presStyleLbl="node1" presStyleIdx="1" presStyleCnt="3"/>
      <dgm:spPr/>
      <dgm:t>
        <a:bodyPr/>
        <a:lstStyle/>
        <a:p>
          <a:endParaRPr lang="en-US"/>
        </a:p>
      </dgm:t>
    </dgm:pt>
    <dgm:pt modelId="{DED0AA3D-1832-4D65-9BFF-CC283C17B3E2}" type="pres">
      <dgm:prSet presAssocID="{2F4C9C91-E63F-4DCE-A97A-93CC6C87F3A3}" presName="arrow" presStyleLbl="node1" presStyleIdx="2" presStyleCnt="3"/>
      <dgm:spPr/>
      <dgm:t>
        <a:bodyPr/>
        <a:lstStyle/>
        <a:p>
          <a:endParaRPr lang="en-US"/>
        </a:p>
      </dgm:t>
    </dgm:pt>
    <dgm:pt modelId="{BA50869B-E391-455A-A851-917AB3138335}" type="pres">
      <dgm:prSet presAssocID="{2F4C9C91-E63F-4DCE-A97A-93CC6C87F3A3}" presName="descendantArrow" presStyleCnt="0"/>
      <dgm:spPr/>
    </dgm:pt>
    <dgm:pt modelId="{37A5A148-D6A5-48ED-B1AE-FCC5A716FC0F}" type="pres">
      <dgm:prSet presAssocID="{09D9BD67-D7F3-46F0-8372-F9E51F5CE1D9}" presName="childTextArrow" presStyleLbl="fgAccFollowNode1" presStyleIdx="6" presStyleCnt="14">
        <dgm:presLayoutVars>
          <dgm:bulletEnabled val="1"/>
        </dgm:presLayoutVars>
      </dgm:prSet>
      <dgm:spPr/>
      <dgm:t>
        <a:bodyPr/>
        <a:lstStyle/>
        <a:p>
          <a:endParaRPr lang="en-US"/>
        </a:p>
      </dgm:t>
    </dgm:pt>
    <dgm:pt modelId="{480A9DE5-51A0-4D69-AE70-02F3634A1EEA}" type="pres">
      <dgm:prSet presAssocID="{84C46536-DB64-4E95-86A3-7FBDB6E1A2C4}" presName="childTextArrow" presStyleLbl="fgAccFollowNode1" presStyleIdx="7" presStyleCnt="14">
        <dgm:presLayoutVars>
          <dgm:bulletEnabled val="1"/>
        </dgm:presLayoutVars>
      </dgm:prSet>
      <dgm:spPr/>
      <dgm:t>
        <a:bodyPr/>
        <a:lstStyle/>
        <a:p>
          <a:endParaRPr lang="en-US"/>
        </a:p>
      </dgm:t>
    </dgm:pt>
    <dgm:pt modelId="{20627443-9D0A-43B6-81EC-F7BB1A0CDCF7}" type="pres">
      <dgm:prSet presAssocID="{F77B57AC-9BC7-4870-943D-4BC8088B815B}" presName="childTextArrow" presStyleLbl="fgAccFollowNode1" presStyleIdx="8" presStyleCnt="14">
        <dgm:presLayoutVars>
          <dgm:bulletEnabled val="1"/>
        </dgm:presLayoutVars>
      </dgm:prSet>
      <dgm:spPr/>
      <dgm:t>
        <a:bodyPr/>
        <a:lstStyle/>
        <a:p>
          <a:endParaRPr lang="en-US"/>
        </a:p>
      </dgm:t>
    </dgm:pt>
    <dgm:pt modelId="{C6091098-6FC1-43F2-9A40-8C2A68C05BDD}" type="pres">
      <dgm:prSet presAssocID="{AC83682B-6B2E-4A6C-A10A-55A142185569}" presName="childTextArrow" presStyleLbl="fgAccFollowNode1" presStyleIdx="9" presStyleCnt="14">
        <dgm:presLayoutVars>
          <dgm:bulletEnabled val="1"/>
        </dgm:presLayoutVars>
      </dgm:prSet>
      <dgm:spPr/>
      <dgm:t>
        <a:bodyPr/>
        <a:lstStyle/>
        <a:p>
          <a:endParaRPr lang="en-US"/>
        </a:p>
      </dgm:t>
    </dgm:pt>
    <dgm:pt modelId="{3FED31A7-8F75-4140-8946-0AB898320CC4}" type="pres">
      <dgm:prSet presAssocID="{65F92977-96D4-4607-AD5F-EE472489B0E0}" presName="childTextArrow" presStyleLbl="fgAccFollowNode1" presStyleIdx="10" presStyleCnt="14">
        <dgm:presLayoutVars>
          <dgm:bulletEnabled val="1"/>
        </dgm:presLayoutVars>
      </dgm:prSet>
      <dgm:spPr/>
      <dgm:t>
        <a:bodyPr/>
        <a:lstStyle/>
        <a:p>
          <a:endParaRPr lang="en-US"/>
        </a:p>
      </dgm:t>
    </dgm:pt>
    <dgm:pt modelId="{1B1A80F9-820A-451C-A7E6-4118C860B65A}" type="pres">
      <dgm:prSet presAssocID="{F871F126-BD52-4F57-B38F-6F1BB641F84B}" presName="childTextArrow" presStyleLbl="fgAccFollowNode1" presStyleIdx="11" presStyleCnt="14">
        <dgm:presLayoutVars>
          <dgm:bulletEnabled val="1"/>
        </dgm:presLayoutVars>
      </dgm:prSet>
      <dgm:spPr/>
      <dgm:t>
        <a:bodyPr/>
        <a:lstStyle/>
        <a:p>
          <a:endParaRPr lang="en-US"/>
        </a:p>
      </dgm:t>
    </dgm:pt>
    <dgm:pt modelId="{8622C330-A1D9-4B85-943C-D9C582BD2049}" type="pres">
      <dgm:prSet presAssocID="{CFA6DA1D-1B20-4C77-BF04-C1A917C471E7}" presName="childTextArrow" presStyleLbl="fgAccFollowNode1" presStyleIdx="12" presStyleCnt="14">
        <dgm:presLayoutVars>
          <dgm:bulletEnabled val="1"/>
        </dgm:presLayoutVars>
      </dgm:prSet>
      <dgm:spPr/>
      <dgm:t>
        <a:bodyPr/>
        <a:lstStyle/>
        <a:p>
          <a:endParaRPr lang="en-US"/>
        </a:p>
      </dgm:t>
    </dgm:pt>
    <dgm:pt modelId="{A4D24181-0EB6-4729-82C5-C2CDE9539527}" type="pres">
      <dgm:prSet presAssocID="{0289D502-D3A3-4C64-825F-B53F5DD13AFD}" presName="childTextArrow" presStyleLbl="fgAccFollowNode1" presStyleIdx="13" presStyleCnt="14">
        <dgm:presLayoutVars>
          <dgm:bulletEnabled val="1"/>
        </dgm:presLayoutVars>
      </dgm:prSet>
      <dgm:spPr/>
      <dgm:t>
        <a:bodyPr/>
        <a:lstStyle/>
        <a:p>
          <a:endParaRPr lang="en-US"/>
        </a:p>
      </dgm:t>
    </dgm:pt>
  </dgm:ptLst>
  <dgm:cxnLst>
    <dgm:cxn modelId="{CD57570C-69FD-40BC-BD72-3DD84588C20F}" srcId="{2F4C9C91-E63F-4DCE-A97A-93CC6C87F3A3}" destId="{09D9BD67-D7F3-46F0-8372-F9E51F5CE1D9}" srcOrd="0" destOrd="0" parTransId="{F5820220-06DF-4247-ABCD-392F305F7518}" sibTransId="{BE791ECB-E944-4F11-BFAD-D8895161E854}"/>
    <dgm:cxn modelId="{AC55DEF8-1834-4C45-93F9-5900C4861A92}" type="presOf" srcId="{664424A7-6E75-4E6E-9285-3B1829FB24A2}" destId="{B6985957-BC34-4381-A209-208472D85851}" srcOrd="0" destOrd="0" presId="urn:microsoft.com/office/officeart/2005/8/layout/process4"/>
    <dgm:cxn modelId="{6EF0299F-9F63-44AE-9EE6-B34179628C29}" type="presOf" srcId="{2F4C9C91-E63F-4DCE-A97A-93CC6C87F3A3}" destId="{01997FF7-7C35-4396-9327-41584F086269}" srcOrd="0" destOrd="0" presId="urn:microsoft.com/office/officeart/2005/8/layout/process4"/>
    <dgm:cxn modelId="{470A7FC3-DDA1-4564-9D23-9625E9519123}" srcId="{3435E170-C623-41BE-BAF2-8632692B29D3}" destId="{23F23346-2307-4792-9A61-62F0861B0EFF}" srcOrd="0" destOrd="0" parTransId="{F36B751E-2B00-420D-BA34-88FB526312BB}" sibTransId="{C66ACB23-34EB-41C2-AAEA-9168FC67E2EC}"/>
    <dgm:cxn modelId="{3D44402D-3061-4CB6-9582-6491B46AA84F}" type="presOf" srcId="{3435E170-C623-41BE-BAF2-8632692B29D3}" destId="{A887D371-6F32-4AF5-BCDF-5AC9EC6296B4}" srcOrd="1" destOrd="0" presId="urn:microsoft.com/office/officeart/2005/8/layout/process4"/>
    <dgm:cxn modelId="{5D16D982-CC37-449C-925C-9045952B922B}" srcId="{EC1630EB-F293-49D4-8A3A-7BB1A7BB6006}" destId="{2F4C9C91-E63F-4DCE-A97A-93CC6C87F3A3}" srcOrd="0" destOrd="0" parTransId="{ABE6CA0E-EB57-4C1B-A9C4-F749F660E305}" sibTransId="{39E1C35A-5E1A-4B01-BB40-EF6A3D294780}"/>
    <dgm:cxn modelId="{1EA61043-7716-440A-BCBF-2B19A65EE7EC}" srcId="{664424A7-6E75-4E6E-9285-3B1829FB24A2}" destId="{7D612E93-AA19-4BEC-897C-CCA609A8BC5C}" srcOrd="0" destOrd="0" parTransId="{97222EF5-440C-4448-964F-2BCACAB6B6F3}" sibTransId="{E48E7C0E-A756-431B-94CE-5D639CE1B974}"/>
    <dgm:cxn modelId="{5960C16D-E49D-40DD-A336-6D2556F3CDBC}" srcId="{EC1630EB-F293-49D4-8A3A-7BB1A7BB6006}" destId="{3435E170-C623-41BE-BAF2-8632692B29D3}" srcOrd="2" destOrd="0" parTransId="{1B5C975D-59C9-44FE-9889-67BBD3C6AC09}" sibTransId="{13EC15D9-10EF-4BAB-9C56-C6C1F1A25D59}"/>
    <dgm:cxn modelId="{9667553C-E569-4F95-8559-74EC1371BBEA}" srcId="{2F4C9C91-E63F-4DCE-A97A-93CC6C87F3A3}" destId="{0289D502-D3A3-4C64-825F-B53F5DD13AFD}" srcOrd="7" destOrd="0" parTransId="{4B546BA0-003B-405D-AFB8-EB00B3370A17}" sibTransId="{CCAFC438-2B37-4761-A46F-767BD042EA0F}"/>
    <dgm:cxn modelId="{0379FA12-6F21-4871-AB8D-51080B01AC23}" srcId="{2F4C9C91-E63F-4DCE-A97A-93CC6C87F3A3}" destId="{F77B57AC-9BC7-4870-943D-4BC8088B815B}" srcOrd="2" destOrd="0" parTransId="{67011974-6DD6-43DD-AEBF-1679C845E414}" sibTransId="{E5C393B7-D082-40A9-8D09-9E920AA88E84}"/>
    <dgm:cxn modelId="{2E173101-2C6E-4CC3-AA97-B983E0C5691A}" srcId="{3435E170-C623-41BE-BAF2-8632692B29D3}" destId="{BA5A55B7-B8F3-4635-A12C-2857EFC2C56E}" srcOrd="3" destOrd="0" parTransId="{7E82F71A-76AF-4030-9DF2-71D8904EA262}" sibTransId="{EE6AA86D-8051-490F-9BA0-035D1DF0677F}"/>
    <dgm:cxn modelId="{908687E2-223B-47F0-A390-671980D3D263}" type="presOf" srcId="{7D612E93-AA19-4BEC-897C-CCA609A8BC5C}" destId="{5A9B0465-6008-4548-91B5-0AF9C534CD80}" srcOrd="0" destOrd="0" presId="urn:microsoft.com/office/officeart/2005/8/layout/process4"/>
    <dgm:cxn modelId="{ECA9C0DA-D1F7-42AC-A45E-E37357D747D8}" srcId="{2F4C9C91-E63F-4DCE-A97A-93CC6C87F3A3}" destId="{AC83682B-6B2E-4A6C-A10A-55A142185569}" srcOrd="3" destOrd="0" parTransId="{C3F93D80-6D6B-43C0-B7E9-28A454DD73DD}" sibTransId="{0E737035-83CB-4109-B4F4-E544897160F8}"/>
    <dgm:cxn modelId="{AA780329-2FD9-4D40-A8B6-822769A8C773}" type="presOf" srcId="{F77B57AC-9BC7-4870-943D-4BC8088B815B}" destId="{20627443-9D0A-43B6-81EC-F7BB1A0CDCF7}" srcOrd="0" destOrd="0" presId="urn:microsoft.com/office/officeart/2005/8/layout/process4"/>
    <dgm:cxn modelId="{5FAB2597-FEF7-4747-B9B9-635CA6958A8E}" type="presOf" srcId="{3435E170-C623-41BE-BAF2-8632692B29D3}" destId="{C3171E6E-C0A2-4B7A-848F-A028E4E3E07F}" srcOrd="0" destOrd="0" presId="urn:microsoft.com/office/officeart/2005/8/layout/process4"/>
    <dgm:cxn modelId="{AA2BF8B1-3BDB-48A2-8580-AC51F6A5DD5A}" type="presOf" srcId="{AC83682B-6B2E-4A6C-A10A-55A142185569}" destId="{C6091098-6FC1-43F2-9A40-8C2A68C05BDD}" srcOrd="0" destOrd="0" presId="urn:microsoft.com/office/officeart/2005/8/layout/process4"/>
    <dgm:cxn modelId="{E15832BA-0FBB-46C9-9928-DFDDBF14BD02}" type="presOf" srcId="{2F4C9C91-E63F-4DCE-A97A-93CC6C87F3A3}" destId="{DED0AA3D-1832-4D65-9BFF-CC283C17B3E2}" srcOrd="1" destOrd="0" presId="urn:microsoft.com/office/officeart/2005/8/layout/process4"/>
    <dgm:cxn modelId="{79D3C4D3-70EA-4017-B8CD-4FCDB59CEB14}" srcId="{2F4C9C91-E63F-4DCE-A97A-93CC6C87F3A3}" destId="{65F92977-96D4-4607-AD5F-EE472489B0E0}" srcOrd="4" destOrd="0" parTransId="{454D6EFF-4CB3-4587-869B-E0BBC888D40C}" sibTransId="{B85CEB50-B65C-4FBA-9CF2-CA74CB073F2C}"/>
    <dgm:cxn modelId="{34207461-56DA-429F-B0F5-0B09EC9A0AB2}" type="presOf" srcId="{0289D502-D3A3-4C64-825F-B53F5DD13AFD}" destId="{A4D24181-0EB6-4729-82C5-C2CDE9539527}" srcOrd="0" destOrd="0" presId="urn:microsoft.com/office/officeart/2005/8/layout/process4"/>
    <dgm:cxn modelId="{23B57445-171D-4EF8-863B-8A3D13386E2B}" type="presOf" srcId="{84C46536-DB64-4E95-86A3-7FBDB6E1A2C4}" destId="{480A9DE5-51A0-4D69-AE70-02F3634A1EEA}" srcOrd="0" destOrd="0" presId="urn:microsoft.com/office/officeart/2005/8/layout/process4"/>
    <dgm:cxn modelId="{19FBD520-92A7-4563-8162-AE1521A90EC0}" srcId="{3435E170-C623-41BE-BAF2-8632692B29D3}" destId="{7DD983ED-83B3-4D64-974F-8D896EF9D073}" srcOrd="4" destOrd="0" parTransId="{C51C7E3F-3665-4CE3-A61A-9DAD1E28E103}" sibTransId="{D50E50E8-9D42-4158-8657-D52E0255F6E4}"/>
    <dgm:cxn modelId="{302BD4D9-E6F7-42EA-B46C-A8E640099896}" type="presOf" srcId="{664424A7-6E75-4E6E-9285-3B1829FB24A2}" destId="{3471E628-FBE7-4213-8D1F-460354CD5533}" srcOrd="1" destOrd="0" presId="urn:microsoft.com/office/officeart/2005/8/layout/process4"/>
    <dgm:cxn modelId="{161A28E6-E50B-487B-8AFC-E04A17769D82}" type="presOf" srcId="{BA5A55B7-B8F3-4635-A12C-2857EFC2C56E}" destId="{441E8CAB-560F-429C-8FB1-D610807216C2}" srcOrd="0" destOrd="0" presId="urn:microsoft.com/office/officeart/2005/8/layout/process4"/>
    <dgm:cxn modelId="{8538745F-4AAB-434A-8DBD-C69AD0B06338}" type="presOf" srcId="{2CB3BF05-C403-4D3E-A8EB-3CACFE787118}" destId="{35198F31-01D5-4CB5-94AA-6983F22E5EDE}" srcOrd="0" destOrd="0" presId="urn:microsoft.com/office/officeart/2005/8/layout/process4"/>
    <dgm:cxn modelId="{3AC18AFE-0D28-4471-808E-DD7FFF47678F}" type="presOf" srcId="{F871F126-BD52-4F57-B38F-6F1BB641F84B}" destId="{1B1A80F9-820A-451C-A7E6-4118C860B65A}" srcOrd="0" destOrd="0" presId="urn:microsoft.com/office/officeart/2005/8/layout/process4"/>
    <dgm:cxn modelId="{D85D421A-8C28-4C34-AFA3-19341D536BC8}" srcId="{2F4C9C91-E63F-4DCE-A97A-93CC6C87F3A3}" destId="{F871F126-BD52-4F57-B38F-6F1BB641F84B}" srcOrd="5" destOrd="0" parTransId="{6B059A09-A7B5-4938-8055-F69F1A1F428F}" sibTransId="{72C04B86-4F76-4904-A5CE-C6EE2DF9AB47}"/>
    <dgm:cxn modelId="{81B4DB4E-E3BC-485E-8C4D-6C1E4A29CB0F}" type="presOf" srcId="{DB7686E9-D530-4584-84B7-77AC5425EF9A}" destId="{FCCEC557-BEFD-4A00-A4E9-0B9326337C35}" srcOrd="0" destOrd="0" presId="urn:microsoft.com/office/officeart/2005/8/layout/process4"/>
    <dgm:cxn modelId="{5120F88F-047A-4251-8622-9236D34206DF}" type="presOf" srcId="{23F23346-2307-4792-9A61-62F0861B0EFF}" destId="{15BCE5B9-07FC-4BDA-AEF0-C8B4F19FDCC3}" srcOrd="0" destOrd="0" presId="urn:microsoft.com/office/officeart/2005/8/layout/process4"/>
    <dgm:cxn modelId="{3AACB7A2-4046-4903-B010-BFEEEB5E0E7A}" srcId="{2F4C9C91-E63F-4DCE-A97A-93CC6C87F3A3}" destId="{84C46536-DB64-4E95-86A3-7FBDB6E1A2C4}" srcOrd="1" destOrd="0" parTransId="{79E14EE9-E4B7-44A1-A79B-D9A7EC503045}" sibTransId="{592DC9AC-A3C3-408E-AA6F-C4C1FB2EBD40}"/>
    <dgm:cxn modelId="{E97D1021-7369-4E11-85AD-82EBAE093E57}" type="presOf" srcId="{65F92977-96D4-4607-AD5F-EE472489B0E0}" destId="{3FED31A7-8F75-4140-8946-0AB898320CC4}" srcOrd="0" destOrd="0" presId="urn:microsoft.com/office/officeart/2005/8/layout/process4"/>
    <dgm:cxn modelId="{B267DBF0-03AD-48A7-9318-11B33CD7D1A3}" type="presOf" srcId="{EC1630EB-F293-49D4-8A3A-7BB1A7BB6006}" destId="{CA3ACBCF-D1EC-433E-ADA9-0CBCDD3055AD}" srcOrd="0" destOrd="0" presId="urn:microsoft.com/office/officeart/2005/8/layout/process4"/>
    <dgm:cxn modelId="{090880FE-95A0-4CE7-A716-9C433A8F325A}" srcId="{2F4C9C91-E63F-4DCE-A97A-93CC6C87F3A3}" destId="{CFA6DA1D-1B20-4C77-BF04-C1A917C471E7}" srcOrd="6" destOrd="0" parTransId="{BB99B087-C376-4C71-B28B-CD22E0EA51F9}" sibTransId="{21016A7B-666E-4CE5-83F3-C992002F86F3}"/>
    <dgm:cxn modelId="{6A37D088-FFA1-4703-8583-F8470306CA4B}" srcId="{3435E170-C623-41BE-BAF2-8632692B29D3}" destId="{2CB3BF05-C403-4D3E-A8EB-3CACFE787118}" srcOrd="2" destOrd="0" parTransId="{1AF81BC4-D897-46C0-8472-7044308E72DC}" sibTransId="{C8D1D013-A09A-40AC-9BDF-F94CBFB8BD26}"/>
    <dgm:cxn modelId="{C30DFAFD-8C04-44A0-AF3A-90C2A0D6C138}" srcId="{EC1630EB-F293-49D4-8A3A-7BB1A7BB6006}" destId="{664424A7-6E75-4E6E-9285-3B1829FB24A2}" srcOrd="1" destOrd="0" parTransId="{D3E6753A-C245-4777-ACAD-A2C71DE62FA0}" sibTransId="{416DFABE-22F9-408E-A0F6-C7D0DAD060C5}"/>
    <dgm:cxn modelId="{6D182F17-CCFB-436A-A08A-36EDF34FA1B6}" srcId="{3435E170-C623-41BE-BAF2-8632692B29D3}" destId="{DB7686E9-D530-4584-84B7-77AC5425EF9A}" srcOrd="1" destOrd="0" parTransId="{3FD52057-9DB2-47B0-992B-97DDFC3D26FE}" sibTransId="{62314EE8-C526-459A-A56C-97925327C40B}"/>
    <dgm:cxn modelId="{4B0E5263-EEB3-4898-93BB-709AC45CA0C5}" type="presOf" srcId="{7DD983ED-83B3-4D64-974F-8D896EF9D073}" destId="{24DF45E8-BD93-434B-906B-DB602F471DCC}" srcOrd="0" destOrd="0" presId="urn:microsoft.com/office/officeart/2005/8/layout/process4"/>
    <dgm:cxn modelId="{66B91668-9EFD-41F9-8E19-D0BFDFE07414}" type="presOf" srcId="{CFA6DA1D-1B20-4C77-BF04-C1A917C471E7}" destId="{8622C330-A1D9-4B85-943C-D9C582BD2049}" srcOrd="0" destOrd="0" presId="urn:microsoft.com/office/officeart/2005/8/layout/process4"/>
    <dgm:cxn modelId="{92A4D60B-A4D4-4ADE-B44E-5A3828D7921E}" type="presOf" srcId="{09D9BD67-D7F3-46F0-8372-F9E51F5CE1D9}" destId="{37A5A148-D6A5-48ED-B1AE-FCC5A716FC0F}" srcOrd="0" destOrd="0" presId="urn:microsoft.com/office/officeart/2005/8/layout/process4"/>
    <dgm:cxn modelId="{F2C38D9D-E6E5-4E93-9A69-9865FB60496D}" type="presParOf" srcId="{CA3ACBCF-D1EC-433E-ADA9-0CBCDD3055AD}" destId="{900EFAEF-B2D0-4B66-8B52-C948576765EE}" srcOrd="0" destOrd="0" presId="urn:microsoft.com/office/officeart/2005/8/layout/process4"/>
    <dgm:cxn modelId="{9FF221F9-E138-4A22-8BED-A604D7795E25}" type="presParOf" srcId="{900EFAEF-B2D0-4B66-8B52-C948576765EE}" destId="{C3171E6E-C0A2-4B7A-848F-A028E4E3E07F}" srcOrd="0" destOrd="0" presId="urn:microsoft.com/office/officeart/2005/8/layout/process4"/>
    <dgm:cxn modelId="{94CC141D-446F-4A0F-ACC4-31EDB09D157D}" type="presParOf" srcId="{900EFAEF-B2D0-4B66-8B52-C948576765EE}" destId="{A887D371-6F32-4AF5-BCDF-5AC9EC6296B4}" srcOrd="1" destOrd="0" presId="urn:microsoft.com/office/officeart/2005/8/layout/process4"/>
    <dgm:cxn modelId="{DDC3984A-6586-4C38-925F-D566CAFF7D2F}" type="presParOf" srcId="{900EFAEF-B2D0-4B66-8B52-C948576765EE}" destId="{60116172-DED1-4BB8-9A59-DBBE5C1923AC}" srcOrd="2" destOrd="0" presId="urn:microsoft.com/office/officeart/2005/8/layout/process4"/>
    <dgm:cxn modelId="{CD6DBEA6-46CA-4F51-8065-6AF1107ACAFA}" type="presParOf" srcId="{60116172-DED1-4BB8-9A59-DBBE5C1923AC}" destId="{15BCE5B9-07FC-4BDA-AEF0-C8B4F19FDCC3}" srcOrd="0" destOrd="0" presId="urn:microsoft.com/office/officeart/2005/8/layout/process4"/>
    <dgm:cxn modelId="{FF69269D-71C8-44F7-9E10-150D11833F5A}" type="presParOf" srcId="{60116172-DED1-4BB8-9A59-DBBE5C1923AC}" destId="{FCCEC557-BEFD-4A00-A4E9-0B9326337C35}" srcOrd="1" destOrd="0" presId="urn:microsoft.com/office/officeart/2005/8/layout/process4"/>
    <dgm:cxn modelId="{BFB3F4CE-3063-4048-A30D-A10B7E9C7632}" type="presParOf" srcId="{60116172-DED1-4BB8-9A59-DBBE5C1923AC}" destId="{35198F31-01D5-4CB5-94AA-6983F22E5EDE}" srcOrd="2" destOrd="0" presId="urn:microsoft.com/office/officeart/2005/8/layout/process4"/>
    <dgm:cxn modelId="{8A9F916E-03C6-46AB-A685-302AB263FD1A}" type="presParOf" srcId="{60116172-DED1-4BB8-9A59-DBBE5C1923AC}" destId="{441E8CAB-560F-429C-8FB1-D610807216C2}" srcOrd="3" destOrd="0" presId="urn:microsoft.com/office/officeart/2005/8/layout/process4"/>
    <dgm:cxn modelId="{2589653F-42BD-45DB-B949-273EC45D305B}" type="presParOf" srcId="{60116172-DED1-4BB8-9A59-DBBE5C1923AC}" destId="{24DF45E8-BD93-434B-906B-DB602F471DCC}" srcOrd="4" destOrd="0" presId="urn:microsoft.com/office/officeart/2005/8/layout/process4"/>
    <dgm:cxn modelId="{40A8A11F-C657-4D2A-94A3-DC6036AA1F3D}" type="presParOf" srcId="{CA3ACBCF-D1EC-433E-ADA9-0CBCDD3055AD}" destId="{9F1FADB5-3EC2-4EC4-B200-26B4A26401C6}" srcOrd="1" destOrd="0" presId="urn:microsoft.com/office/officeart/2005/8/layout/process4"/>
    <dgm:cxn modelId="{D90BE53B-8118-4C25-B58C-720D34CD5BCE}" type="presParOf" srcId="{CA3ACBCF-D1EC-433E-ADA9-0CBCDD3055AD}" destId="{9346C0C1-277F-41A5-AE53-18A3D6A900D6}" srcOrd="2" destOrd="0" presId="urn:microsoft.com/office/officeart/2005/8/layout/process4"/>
    <dgm:cxn modelId="{C456C01F-E022-4D54-A196-EB3DD0B706DA}" type="presParOf" srcId="{9346C0C1-277F-41A5-AE53-18A3D6A900D6}" destId="{B6985957-BC34-4381-A209-208472D85851}" srcOrd="0" destOrd="0" presId="urn:microsoft.com/office/officeart/2005/8/layout/process4"/>
    <dgm:cxn modelId="{C9E23555-6D12-4C3B-A72E-1983AD0ADF3C}" type="presParOf" srcId="{9346C0C1-277F-41A5-AE53-18A3D6A900D6}" destId="{3471E628-FBE7-4213-8D1F-460354CD5533}" srcOrd="1" destOrd="0" presId="urn:microsoft.com/office/officeart/2005/8/layout/process4"/>
    <dgm:cxn modelId="{87E6F6F5-968E-4F05-B921-8AA7D174DE28}" type="presParOf" srcId="{9346C0C1-277F-41A5-AE53-18A3D6A900D6}" destId="{0511BCD8-94C8-493C-8546-D30DCA5E6CE7}" srcOrd="2" destOrd="0" presId="urn:microsoft.com/office/officeart/2005/8/layout/process4"/>
    <dgm:cxn modelId="{85910E3F-4A73-4407-A7AB-774E41ADF8F5}" type="presParOf" srcId="{0511BCD8-94C8-493C-8546-D30DCA5E6CE7}" destId="{5A9B0465-6008-4548-91B5-0AF9C534CD80}" srcOrd="0" destOrd="0" presId="urn:microsoft.com/office/officeart/2005/8/layout/process4"/>
    <dgm:cxn modelId="{69E534C2-115B-402E-9629-0DF644F92880}" type="presParOf" srcId="{CA3ACBCF-D1EC-433E-ADA9-0CBCDD3055AD}" destId="{BCED6264-5EB7-4277-923A-98CAB9981497}" srcOrd="3" destOrd="0" presId="urn:microsoft.com/office/officeart/2005/8/layout/process4"/>
    <dgm:cxn modelId="{E71D5446-B1A2-4848-A803-6EB09912C51A}" type="presParOf" srcId="{CA3ACBCF-D1EC-433E-ADA9-0CBCDD3055AD}" destId="{C40C0A31-F60C-4008-9DF7-8A2E5CEA7CFB}" srcOrd="4" destOrd="0" presId="urn:microsoft.com/office/officeart/2005/8/layout/process4"/>
    <dgm:cxn modelId="{2C33375B-2D3A-4546-BFBD-05F5A2CF9491}" type="presParOf" srcId="{C40C0A31-F60C-4008-9DF7-8A2E5CEA7CFB}" destId="{01997FF7-7C35-4396-9327-41584F086269}" srcOrd="0" destOrd="0" presId="urn:microsoft.com/office/officeart/2005/8/layout/process4"/>
    <dgm:cxn modelId="{AE42DEB3-7083-4733-88C5-7FF260B7A03D}" type="presParOf" srcId="{C40C0A31-F60C-4008-9DF7-8A2E5CEA7CFB}" destId="{DED0AA3D-1832-4D65-9BFF-CC283C17B3E2}" srcOrd="1" destOrd="0" presId="urn:microsoft.com/office/officeart/2005/8/layout/process4"/>
    <dgm:cxn modelId="{33927739-9F5F-498A-97B1-B443D4CDFAA3}" type="presParOf" srcId="{C40C0A31-F60C-4008-9DF7-8A2E5CEA7CFB}" destId="{BA50869B-E391-455A-A851-917AB3138335}" srcOrd="2" destOrd="0" presId="urn:microsoft.com/office/officeart/2005/8/layout/process4"/>
    <dgm:cxn modelId="{A44F7535-EFE2-43CD-9E42-55211E2ED23B}" type="presParOf" srcId="{BA50869B-E391-455A-A851-917AB3138335}" destId="{37A5A148-D6A5-48ED-B1AE-FCC5A716FC0F}" srcOrd="0" destOrd="0" presId="urn:microsoft.com/office/officeart/2005/8/layout/process4"/>
    <dgm:cxn modelId="{5BBA1B67-5FAA-4D29-874F-5ECD0DC33C74}" type="presParOf" srcId="{BA50869B-E391-455A-A851-917AB3138335}" destId="{480A9DE5-51A0-4D69-AE70-02F3634A1EEA}" srcOrd="1" destOrd="0" presId="urn:microsoft.com/office/officeart/2005/8/layout/process4"/>
    <dgm:cxn modelId="{FE732C4B-0F78-4DEA-8EB3-ADE0F8FFCCD2}" type="presParOf" srcId="{BA50869B-E391-455A-A851-917AB3138335}" destId="{20627443-9D0A-43B6-81EC-F7BB1A0CDCF7}" srcOrd="2" destOrd="0" presId="urn:microsoft.com/office/officeart/2005/8/layout/process4"/>
    <dgm:cxn modelId="{5D379411-A8AE-4BC4-96FE-9929B22769D1}" type="presParOf" srcId="{BA50869B-E391-455A-A851-917AB3138335}" destId="{C6091098-6FC1-43F2-9A40-8C2A68C05BDD}" srcOrd="3" destOrd="0" presId="urn:microsoft.com/office/officeart/2005/8/layout/process4"/>
    <dgm:cxn modelId="{DA71C7CC-4740-4CD2-B73F-7449D287A6EA}" type="presParOf" srcId="{BA50869B-E391-455A-A851-917AB3138335}" destId="{3FED31A7-8F75-4140-8946-0AB898320CC4}" srcOrd="4" destOrd="0" presId="urn:microsoft.com/office/officeart/2005/8/layout/process4"/>
    <dgm:cxn modelId="{F17EDC82-1B60-4CD6-B21A-225B7C5E2078}" type="presParOf" srcId="{BA50869B-E391-455A-A851-917AB3138335}" destId="{1B1A80F9-820A-451C-A7E6-4118C860B65A}" srcOrd="5" destOrd="0" presId="urn:microsoft.com/office/officeart/2005/8/layout/process4"/>
    <dgm:cxn modelId="{6B342EE8-F114-4A4C-A818-BDBBB24CBEA7}" type="presParOf" srcId="{BA50869B-E391-455A-A851-917AB3138335}" destId="{8622C330-A1D9-4B85-943C-D9C582BD2049}" srcOrd="6" destOrd="0" presId="urn:microsoft.com/office/officeart/2005/8/layout/process4"/>
    <dgm:cxn modelId="{4881061E-A10A-46D7-9977-D31AD3BBB671}" type="presParOf" srcId="{BA50869B-E391-455A-A851-917AB3138335}" destId="{A4D24181-0EB6-4729-82C5-C2CDE9539527}" srcOrd="7"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1630EB-F293-49D4-8A3A-7BB1A7BB600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F4C9C91-E63F-4DCE-A97A-93CC6C87F3A3}">
      <dgm:prSet phldrT="[Text]"/>
      <dgm:spPr/>
      <dgm:t>
        <a:bodyPr/>
        <a:lstStyle/>
        <a:p>
          <a:r>
            <a:rPr lang="en-US" dirty="0" smtClean="0"/>
            <a:t>Library Profile</a:t>
          </a:r>
          <a:endParaRPr lang="en-US" dirty="0"/>
        </a:p>
      </dgm:t>
    </dgm:pt>
    <dgm:pt modelId="{ABE6CA0E-EB57-4C1B-A9C4-F749F660E305}" type="parTrans" cxnId="{5D16D982-CC37-449C-925C-9045952B922B}">
      <dgm:prSet/>
      <dgm:spPr/>
      <dgm:t>
        <a:bodyPr/>
        <a:lstStyle/>
        <a:p>
          <a:endParaRPr lang="en-US"/>
        </a:p>
      </dgm:t>
    </dgm:pt>
    <dgm:pt modelId="{39E1C35A-5E1A-4B01-BB40-EF6A3D294780}" type="sibTrans" cxnId="{5D16D982-CC37-449C-925C-9045952B922B}">
      <dgm:prSet/>
      <dgm:spPr/>
      <dgm:t>
        <a:bodyPr/>
        <a:lstStyle/>
        <a:p>
          <a:endParaRPr lang="en-US"/>
        </a:p>
      </dgm:t>
    </dgm:pt>
    <dgm:pt modelId="{84C46536-DB64-4E95-86A3-7FBDB6E1A2C4}">
      <dgm:prSet/>
      <dgm:spPr/>
      <dgm:t>
        <a:bodyPr/>
        <a:lstStyle/>
        <a:p>
          <a:r>
            <a:rPr lang="en-US" altLang="en-US" smtClean="0">
              <a:solidFill>
                <a:srgbClr val="000000"/>
              </a:solidFill>
            </a:rPr>
            <a:t>Preferences, Likes</a:t>
          </a:r>
          <a:endParaRPr lang="en-US" altLang="en-US" dirty="0">
            <a:solidFill>
              <a:srgbClr val="000000"/>
            </a:solidFill>
          </a:endParaRPr>
        </a:p>
      </dgm:t>
    </dgm:pt>
    <dgm:pt modelId="{79E14EE9-E4B7-44A1-A79B-D9A7EC503045}" type="parTrans" cxnId="{3AACB7A2-4046-4903-B010-BFEEEB5E0E7A}">
      <dgm:prSet/>
      <dgm:spPr/>
      <dgm:t>
        <a:bodyPr/>
        <a:lstStyle/>
        <a:p>
          <a:endParaRPr lang="en-US"/>
        </a:p>
      </dgm:t>
    </dgm:pt>
    <dgm:pt modelId="{592DC9AC-A3C3-408E-AA6F-C4C1FB2EBD40}" type="sibTrans" cxnId="{3AACB7A2-4046-4903-B010-BFEEEB5E0E7A}">
      <dgm:prSet/>
      <dgm:spPr/>
      <dgm:t>
        <a:bodyPr/>
        <a:lstStyle/>
        <a:p>
          <a:endParaRPr lang="en-US"/>
        </a:p>
      </dgm:t>
    </dgm:pt>
    <dgm:pt modelId="{F77B57AC-9BC7-4870-943D-4BC8088B815B}">
      <dgm:prSet/>
      <dgm:spPr/>
      <dgm:t>
        <a:bodyPr/>
        <a:lstStyle/>
        <a:p>
          <a:r>
            <a:rPr lang="en-US" altLang="en-US" smtClean="0">
              <a:solidFill>
                <a:srgbClr val="000000"/>
              </a:solidFill>
            </a:rPr>
            <a:t>Popular hobbies</a:t>
          </a:r>
          <a:endParaRPr lang="en-US" altLang="en-US" dirty="0">
            <a:solidFill>
              <a:srgbClr val="000000"/>
            </a:solidFill>
          </a:endParaRPr>
        </a:p>
      </dgm:t>
    </dgm:pt>
    <dgm:pt modelId="{67011974-6DD6-43DD-AEBF-1679C845E414}" type="parTrans" cxnId="{0379FA12-6F21-4871-AB8D-51080B01AC23}">
      <dgm:prSet/>
      <dgm:spPr/>
      <dgm:t>
        <a:bodyPr/>
        <a:lstStyle/>
        <a:p>
          <a:endParaRPr lang="en-US"/>
        </a:p>
      </dgm:t>
    </dgm:pt>
    <dgm:pt modelId="{E5C393B7-D082-40A9-8D09-9E920AA88E84}" type="sibTrans" cxnId="{0379FA12-6F21-4871-AB8D-51080B01AC23}">
      <dgm:prSet/>
      <dgm:spPr/>
      <dgm:t>
        <a:bodyPr/>
        <a:lstStyle/>
        <a:p>
          <a:endParaRPr lang="en-US"/>
        </a:p>
      </dgm:t>
    </dgm:pt>
    <dgm:pt modelId="{AC83682B-6B2E-4A6C-A10A-55A142185569}">
      <dgm:prSet/>
      <dgm:spPr/>
      <dgm:t>
        <a:bodyPr/>
        <a:lstStyle/>
        <a:p>
          <a:r>
            <a:rPr lang="en-US" altLang="en-US" smtClean="0">
              <a:solidFill>
                <a:srgbClr val="000000"/>
              </a:solidFill>
            </a:rPr>
            <a:t>Education levels</a:t>
          </a:r>
          <a:endParaRPr lang="en-US" altLang="en-US" dirty="0">
            <a:solidFill>
              <a:srgbClr val="000000"/>
            </a:solidFill>
          </a:endParaRPr>
        </a:p>
      </dgm:t>
    </dgm:pt>
    <dgm:pt modelId="{C3F93D80-6D6B-43C0-B7E9-28A454DD73DD}" type="parTrans" cxnId="{ECA9C0DA-D1F7-42AC-A45E-E37357D747D8}">
      <dgm:prSet/>
      <dgm:spPr/>
      <dgm:t>
        <a:bodyPr/>
        <a:lstStyle/>
        <a:p>
          <a:endParaRPr lang="en-US"/>
        </a:p>
      </dgm:t>
    </dgm:pt>
    <dgm:pt modelId="{0E737035-83CB-4109-B4F4-E544897160F8}" type="sibTrans" cxnId="{ECA9C0DA-D1F7-42AC-A45E-E37357D747D8}">
      <dgm:prSet/>
      <dgm:spPr/>
      <dgm:t>
        <a:bodyPr/>
        <a:lstStyle/>
        <a:p>
          <a:endParaRPr lang="en-US"/>
        </a:p>
      </dgm:t>
    </dgm:pt>
    <dgm:pt modelId="{65F92977-96D4-4607-AD5F-EE472489B0E0}">
      <dgm:prSet/>
      <dgm:spPr/>
      <dgm:t>
        <a:bodyPr/>
        <a:lstStyle/>
        <a:p>
          <a:r>
            <a:rPr lang="en-US" altLang="en-US" smtClean="0">
              <a:solidFill>
                <a:srgbClr val="000000"/>
              </a:solidFill>
            </a:rPr>
            <a:t>Usage of technology devices</a:t>
          </a:r>
          <a:endParaRPr lang="en-US" altLang="en-US" dirty="0">
            <a:solidFill>
              <a:srgbClr val="000000"/>
            </a:solidFill>
          </a:endParaRPr>
        </a:p>
      </dgm:t>
    </dgm:pt>
    <dgm:pt modelId="{454D6EFF-4CB3-4587-869B-E0BBC888D40C}" type="parTrans" cxnId="{79D3C4D3-70EA-4017-B8CD-4FCDB59CEB14}">
      <dgm:prSet/>
      <dgm:spPr/>
      <dgm:t>
        <a:bodyPr/>
        <a:lstStyle/>
        <a:p>
          <a:endParaRPr lang="en-US"/>
        </a:p>
      </dgm:t>
    </dgm:pt>
    <dgm:pt modelId="{B85CEB50-B65C-4FBA-9CF2-CA74CB073F2C}" type="sibTrans" cxnId="{79D3C4D3-70EA-4017-B8CD-4FCDB59CEB14}">
      <dgm:prSet/>
      <dgm:spPr/>
      <dgm:t>
        <a:bodyPr/>
        <a:lstStyle/>
        <a:p>
          <a:endParaRPr lang="en-US"/>
        </a:p>
      </dgm:t>
    </dgm:pt>
    <dgm:pt modelId="{F871F126-BD52-4F57-B38F-6F1BB641F84B}">
      <dgm:prSet/>
      <dgm:spPr/>
      <dgm:t>
        <a:bodyPr/>
        <a:lstStyle/>
        <a:p>
          <a:r>
            <a:rPr lang="en-US" altLang="en-US" smtClean="0">
              <a:solidFill>
                <a:srgbClr val="000000"/>
              </a:solidFill>
            </a:rPr>
            <a:t>Level of reading and writing in X language - and in English.</a:t>
          </a:r>
          <a:endParaRPr lang="en-US" altLang="en-US" dirty="0">
            <a:solidFill>
              <a:srgbClr val="000000"/>
            </a:solidFill>
          </a:endParaRPr>
        </a:p>
      </dgm:t>
    </dgm:pt>
    <dgm:pt modelId="{6B059A09-A7B5-4938-8055-F69F1A1F428F}" type="parTrans" cxnId="{D85D421A-8C28-4C34-AFA3-19341D536BC8}">
      <dgm:prSet/>
      <dgm:spPr/>
      <dgm:t>
        <a:bodyPr/>
        <a:lstStyle/>
        <a:p>
          <a:endParaRPr lang="en-US"/>
        </a:p>
      </dgm:t>
    </dgm:pt>
    <dgm:pt modelId="{72C04B86-4F76-4904-A5CE-C6EE2DF9AB47}" type="sibTrans" cxnId="{D85D421A-8C28-4C34-AFA3-19341D536BC8}">
      <dgm:prSet/>
      <dgm:spPr/>
      <dgm:t>
        <a:bodyPr/>
        <a:lstStyle/>
        <a:p>
          <a:endParaRPr lang="en-US"/>
        </a:p>
      </dgm:t>
    </dgm:pt>
    <dgm:pt modelId="{CFA6DA1D-1B20-4C77-BF04-C1A917C471E7}">
      <dgm:prSet/>
      <dgm:spPr/>
      <dgm:t>
        <a:bodyPr/>
        <a:lstStyle/>
        <a:p>
          <a:r>
            <a:rPr lang="en-US" altLang="en-US" smtClean="0">
              <a:solidFill>
                <a:srgbClr val="000000"/>
              </a:solidFill>
            </a:rPr>
            <a:t>Schedules</a:t>
          </a:r>
          <a:endParaRPr lang="en-US" altLang="en-US" dirty="0">
            <a:solidFill>
              <a:srgbClr val="000000"/>
            </a:solidFill>
          </a:endParaRPr>
        </a:p>
      </dgm:t>
    </dgm:pt>
    <dgm:pt modelId="{BB99B087-C376-4C71-B28B-CD22E0EA51F9}" type="parTrans" cxnId="{090880FE-95A0-4CE7-A716-9C433A8F325A}">
      <dgm:prSet/>
      <dgm:spPr/>
      <dgm:t>
        <a:bodyPr/>
        <a:lstStyle/>
        <a:p>
          <a:endParaRPr lang="en-US"/>
        </a:p>
      </dgm:t>
    </dgm:pt>
    <dgm:pt modelId="{21016A7B-666E-4CE5-83F3-C992002F86F3}" type="sibTrans" cxnId="{090880FE-95A0-4CE7-A716-9C433A8F325A}">
      <dgm:prSet/>
      <dgm:spPr/>
      <dgm:t>
        <a:bodyPr/>
        <a:lstStyle/>
        <a:p>
          <a:endParaRPr lang="en-US"/>
        </a:p>
      </dgm:t>
    </dgm:pt>
    <dgm:pt modelId="{0289D502-D3A3-4C64-825F-B53F5DD13AFD}">
      <dgm:prSet/>
      <dgm:spPr/>
      <dgm:t>
        <a:bodyPr/>
        <a:lstStyle/>
        <a:p>
          <a:r>
            <a:rPr lang="en-US" altLang="en-US" smtClean="0">
              <a:solidFill>
                <a:srgbClr val="000000"/>
              </a:solidFill>
            </a:rPr>
            <a:t>Time in the USA</a:t>
          </a:r>
          <a:endParaRPr lang="en-US" altLang="en-US" dirty="0">
            <a:solidFill>
              <a:srgbClr val="000000"/>
            </a:solidFill>
          </a:endParaRPr>
        </a:p>
      </dgm:t>
    </dgm:pt>
    <dgm:pt modelId="{4B546BA0-003B-405D-AFB8-EB00B3370A17}" type="parTrans" cxnId="{9667553C-E569-4F95-8559-74EC1371BBEA}">
      <dgm:prSet/>
      <dgm:spPr/>
      <dgm:t>
        <a:bodyPr/>
        <a:lstStyle/>
        <a:p>
          <a:endParaRPr lang="en-US"/>
        </a:p>
      </dgm:t>
    </dgm:pt>
    <dgm:pt modelId="{CCAFC438-2B37-4761-A46F-767BD042EA0F}" type="sibTrans" cxnId="{9667553C-E569-4F95-8559-74EC1371BBEA}">
      <dgm:prSet/>
      <dgm:spPr/>
      <dgm:t>
        <a:bodyPr/>
        <a:lstStyle/>
        <a:p>
          <a:endParaRPr lang="en-US"/>
        </a:p>
      </dgm:t>
    </dgm:pt>
    <dgm:pt modelId="{09D9BD67-D7F3-46F0-8372-F9E51F5CE1D9}">
      <dgm:prSet phldrT="[Text]"/>
      <dgm:spPr/>
      <dgm:t>
        <a:bodyPr/>
        <a:lstStyle/>
        <a:p>
          <a:r>
            <a:rPr lang="en-US" dirty="0" smtClean="0"/>
            <a:t>Demographics</a:t>
          </a:r>
          <a:endParaRPr lang="en-US" dirty="0"/>
        </a:p>
      </dgm:t>
    </dgm:pt>
    <dgm:pt modelId="{BE791ECB-E944-4F11-BFAD-D8895161E854}" type="sibTrans" cxnId="{CD57570C-69FD-40BC-BD72-3DD84588C20F}">
      <dgm:prSet/>
      <dgm:spPr/>
      <dgm:t>
        <a:bodyPr/>
        <a:lstStyle/>
        <a:p>
          <a:endParaRPr lang="en-US"/>
        </a:p>
      </dgm:t>
    </dgm:pt>
    <dgm:pt modelId="{F5820220-06DF-4247-ABCD-392F305F7518}" type="parTrans" cxnId="{CD57570C-69FD-40BC-BD72-3DD84588C20F}">
      <dgm:prSet/>
      <dgm:spPr/>
      <dgm:t>
        <a:bodyPr/>
        <a:lstStyle/>
        <a:p>
          <a:endParaRPr lang="en-US"/>
        </a:p>
      </dgm:t>
    </dgm:pt>
    <dgm:pt modelId="{CA3ACBCF-D1EC-433E-ADA9-0CBCDD3055AD}" type="pres">
      <dgm:prSet presAssocID="{EC1630EB-F293-49D4-8A3A-7BB1A7BB6006}" presName="Name0" presStyleCnt="0">
        <dgm:presLayoutVars>
          <dgm:dir/>
          <dgm:animLvl val="lvl"/>
          <dgm:resizeHandles val="exact"/>
        </dgm:presLayoutVars>
      </dgm:prSet>
      <dgm:spPr/>
      <dgm:t>
        <a:bodyPr/>
        <a:lstStyle/>
        <a:p>
          <a:endParaRPr lang="en-US"/>
        </a:p>
      </dgm:t>
    </dgm:pt>
    <dgm:pt modelId="{B235AA50-82F6-4608-A04E-7640F8D4E041}" type="pres">
      <dgm:prSet presAssocID="{2F4C9C91-E63F-4DCE-A97A-93CC6C87F3A3}" presName="boxAndChildren" presStyleCnt="0"/>
      <dgm:spPr/>
    </dgm:pt>
    <dgm:pt modelId="{188B1FDA-6F8D-417C-980A-F332097AFC43}" type="pres">
      <dgm:prSet presAssocID="{2F4C9C91-E63F-4DCE-A97A-93CC6C87F3A3}" presName="parentTextBox" presStyleLbl="node1" presStyleIdx="0" presStyleCnt="1"/>
      <dgm:spPr/>
      <dgm:t>
        <a:bodyPr/>
        <a:lstStyle/>
        <a:p>
          <a:endParaRPr lang="en-US"/>
        </a:p>
      </dgm:t>
    </dgm:pt>
    <dgm:pt modelId="{621C9B8B-21A8-4F25-91D4-EB294AF37FA6}" type="pres">
      <dgm:prSet presAssocID="{2F4C9C91-E63F-4DCE-A97A-93CC6C87F3A3}" presName="entireBox" presStyleLbl="node1" presStyleIdx="0" presStyleCnt="1"/>
      <dgm:spPr/>
      <dgm:t>
        <a:bodyPr/>
        <a:lstStyle/>
        <a:p>
          <a:endParaRPr lang="en-US"/>
        </a:p>
      </dgm:t>
    </dgm:pt>
    <dgm:pt modelId="{4845D51B-0EFB-4D86-BBE7-0A69B4768AFB}" type="pres">
      <dgm:prSet presAssocID="{2F4C9C91-E63F-4DCE-A97A-93CC6C87F3A3}" presName="descendantBox" presStyleCnt="0"/>
      <dgm:spPr/>
    </dgm:pt>
    <dgm:pt modelId="{F2040ED9-3750-4F77-A9B9-2C7900494E0E}" type="pres">
      <dgm:prSet presAssocID="{09D9BD67-D7F3-46F0-8372-F9E51F5CE1D9}" presName="childTextBox" presStyleLbl="fgAccFollowNode1" presStyleIdx="0" presStyleCnt="8">
        <dgm:presLayoutVars>
          <dgm:bulletEnabled val="1"/>
        </dgm:presLayoutVars>
      </dgm:prSet>
      <dgm:spPr/>
      <dgm:t>
        <a:bodyPr/>
        <a:lstStyle/>
        <a:p>
          <a:endParaRPr lang="en-US"/>
        </a:p>
      </dgm:t>
    </dgm:pt>
    <dgm:pt modelId="{4A4E1DDD-22AE-4E8C-9565-548BB6DC69FC}" type="pres">
      <dgm:prSet presAssocID="{84C46536-DB64-4E95-86A3-7FBDB6E1A2C4}" presName="childTextBox" presStyleLbl="fgAccFollowNode1" presStyleIdx="1" presStyleCnt="8">
        <dgm:presLayoutVars>
          <dgm:bulletEnabled val="1"/>
        </dgm:presLayoutVars>
      </dgm:prSet>
      <dgm:spPr/>
      <dgm:t>
        <a:bodyPr/>
        <a:lstStyle/>
        <a:p>
          <a:endParaRPr lang="en-US"/>
        </a:p>
      </dgm:t>
    </dgm:pt>
    <dgm:pt modelId="{0A9EB02F-6E2E-4757-9CD6-D36E3FE669A8}" type="pres">
      <dgm:prSet presAssocID="{F77B57AC-9BC7-4870-943D-4BC8088B815B}" presName="childTextBox" presStyleLbl="fgAccFollowNode1" presStyleIdx="2" presStyleCnt="8">
        <dgm:presLayoutVars>
          <dgm:bulletEnabled val="1"/>
        </dgm:presLayoutVars>
      </dgm:prSet>
      <dgm:spPr/>
      <dgm:t>
        <a:bodyPr/>
        <a:lstStyle/>
        <a:p>
          <a:endParaRPr lang="en-US"/>
        </a:p>
      </dgm:t>
    </dgm:pt>
    <dgm:pt modelId="{7B3763EB-ED90-4059-8CD6-0DF6AFF3871F}" type="pres">
      <dgm:prSet presAssocID="{AC83682B-6B2E-4A6C-A10A-55A142185569}" presName="childTextBox" presStyleLbl="fgAccFollowNode1" presStyleIdx="3" presStyleCnt="8">
        <dgm:presLayoutVars>
          <dgm:bulletEnabled val="1"/>
        </dgm:presLayoutVars>
      </dgm:prSet>
      <dgm:spPr/>
      <dgm:t>
        <a:bodyPr/>
        <a:lstStyle/>
        <a:p>
          <a:endParaRPr lang="en-US"/>
        </a:p>
      </dgm:t>
    </dgm:pt>
    <dgm:pt modelId="{9F26A491-4FE1-4014-91A2-B57E7286E1F0}" type="pres">
      <dgm:prSet presAssocID="{65F92977-96D4-4607-AD5F-EE472489B0E0}" presName="childTextBox" presStyleLbl="fgAccFollowNode1" presStyleIdx="4" presStyleCnt="8">
        <dgm:presLayoutVars>
          <dgm:bulletEnabled val="1"/>
        </dgm:presLayoutVars>
      </dgm:prSet>
      <dgm:spPr/>
      <dgm:t>
        <a:bodyPr/>
        <a:lstStyle/>
        <a:p>
          <a:endParaRPr lang="en-US"/>
        </a:p>
      </dgm:t>
    </dgm:pt>
    <dgm:pt modelId="{DC3E8EF5-74BA-4467-B4D5-DC0E22F4F33F}" type="pres">
      <dgm:prSet presAssocID="{F871F126-BD52-4F57-B38F-6F1BB641F84B}" presName="childTextBox" presStyleLbl="fgAccFollowNode1" presStyleIdx="5" presStyleCnt="8">
        <dgm:presLayoutVars>
          <dgm:bulletEnabled val="1"/>
        </dgm:presLayoutVars>
      </dgm:prSet>
      <dgm:spPr/>
      <dgm:t>
        <a:bodyPr/>
        <a:lstStyle/>
        <a:p>
          <a:endParaRPr lang="en-US"/>
        </a:p>
      </dgm:t>
    </dgm:pt>
    <dgm:pt modelId="{876A4B4C-63C1-4A5C-AC03-1A50A2D90681}" type="pres">
      <dgm:prSet presAssocID="{CFA6DA1D-1B20-4C77-BF04-C1A917C471E7}" presName="childTextBox" presStyleLbl="fgAccFollowNode1" presStyleIdx="6" presStyleCnt="8">
        <dgm:presLayoutVars>
          <dgm:bulletEnabled val="1"/>
        </dgm:presLayoutVars>
      </dgm:prSet>
      <dgm:spPr/>
      <dgm:t>
        <a:bodyPr/>
        <a:lstStyle/>
        <a:p>
          <a:endParaRPr lang="en-US"/>
        </a:p>
      </dgm:t>
    </dgm:pt>
    <dgm:pt modelId="{D2F7829F-55EC-4E2F-8C3F-F33F7C9698CD}" type="pres">
      <dgm:prSet presAssocID="{0289D502-D3A3-4C64-825F-B53F5DD13AFD}" presName="childTextBox" presStyleLbl="fgAccFollowNode1" presStyleIdx="7" presStyleCnt="8">
        <dgm:presLayoutVars>
          <dgm:bulletEnabled val="1"/>
        </dgm:presLayoutVars>
      </dgm:prSet>
      <dgm:spPr/>
      <dgm:t>
        <a:bodyPr/>
        <a:lstStyle/>
        <a:p>
          <a:endParaRPr lang="en-US"/>
        </a:p>
      </dgm:t>
    </dgm:pt>
  </dgm:ptLst>
  <dgm:cxnLst>
    <dgm:cxn modelId="{5D16D982-CC37-449C-925C-9045952B922B}" srcId="{EC1630EB-F293-49D4-8A3A-7BB1A7BB6006}" destId="{2F4C9C91-E63F-4DCE-A97A-93CC6C87F3A3}" srcOrd="0" destOrd="0" parTransId="{ABE6CA0E-EB57-4C1B-A9C4-F749F660E305}" sibTransId="{39E1C35A-5E1A-4B01-BB40-EF6A3D294780}"/>
    <dgm:cxn modelId="{603FDC88-FD9C-4DF5-9BDC-AC2B48A0560D}" type="presOf" srcId="{F77B57AC-9BC7-4870-943D-4BC8088B815B}" destId="{0A9EB02F-6E2E-4757-9CD6-D36E3FE669A8}" srcOrd="0" destOrd="0" presId="urn:microsoft.com/office/officeart/2005/8/layout/process4"/>
    <dgm:cxn modelId="{3AACB7A2-4046-4903-B010-BFEEEB5E0E7A}" srcId="{2F4C9C91-E63F-4DCE-A97A-93CC6C87F3A3}" destId="{84C46536-DB64-4E95-86A3-7FBDB6E1A2C4}" srcOrd="1" destOrd="0" parTransId="{79E14EE9-E4B7-44A1-A79B-D9A7EC503045}" sibTransId="{592DC9AC-A3C3-408E-AA6F-C4C1FB2EBD40}"/>
    <dgm:cxn modelId="{DA52BBA2-FC6C-4C3F-9C93-F80AE38A11A2}" type="presOf" srcId="{0289D502-D3A3-4C64-825F-B53F5DD13AFD}" destId="{D2F7829F-55EC-4E2F-8C3F-F33F7C9698CD}" srcOrd="0" destOrd="0" presId="urn:microsoft.com/office/officeart/2005/8/layout/process4"/>
    <dgm:cxn modelId="{980D92FF-D2F3-41AA-90B6-09DE0FE9FB35}" type="presOf" srcId="{84C46536-DB64-4E95-86A3-7FBDB6E1A2C4}" destId="{4A4E1DDD-22AE-4E8C-9565-548BB6DC69FC}" srcOrd="0" destOrd="0" presId="urn:microsoft.com/office/officeart/2005/8/layout/process4"/>
    <dgm:cxn modelId="{D68D12B3-4A72-4B57-988F-3710ACF3F7E3}" type="presOf" srcId="{AC83682B-6B2E-4A6C-A10A-55A142185569}" destId="{7B3763EB-ED90-4059-8CD6-0DF6AFF3871F}" srcOrd="0" destOrd="0" presId="urn:microsoft.com/office/officeart/2005/8/layout/process4"/>
    <dgm:cxn modelId="{A199024B-4ED9-41B8-BC2A-2BB8259A16FE}" type="presOf" srcId="{EC1630EB-F293-49D4-8A3A-7BB1A7BB6006}" destId="{CA3ACBCF-D1EC-433E-ADA9-0CBCDD3055AD}" srcOrd="0" destOrd="0" presId="urn:microsoft.com/office/officeart/2005/8/layout/process4"/>
    <dgm:cxn modelId="{D85D421A-8C28-4C34-AFA3-19341D536BC8}" srcId="{2F4C9C91-E63F-4DCE-A97A-93CC6C87F3A3}" destId="{F871F126-BD52-4F57-B38F-6F1BB641F84B}" srcOrd="5" destOrd="0" parTransId="{6B059A09-A7B5-4938-8055-F69F1A1F428F}" sibTransId="{72C04B86-4F76-4904-A5CE-C6EE2DF9AB47}"/>
    <dgm:cxn modelId="{090880FE-95A0-4CE7-A716-9C433A8F325A}" srcId="{2F4C9C91-E63F-4DCE-A97A-93CC6C87F3A3}" destId="{CFA6DA1D-1B20-4C77-BF04-C1A917C471E7}" srcOrd="6" destOrd="0" parTransId="{BB99B087-C376-4C71-B28B-CD22E0EA51F9}" sibTransId="{21016A7B-666E-4CE5-83F3-C992002F86F3}"/>
    <dgm:cxn modelId="{8567545C-CC2A-45B1-996D-606C66BB66A0}" type="presOf" srcId="{F871F126-BD52-4F57-B38F-6F1BB641F84B}" destId="{DC3E8EF5-74BA-4467-B4D5-DC0E22F4F33F}" srcOrd="0" destOrd="0" presId="urn:microsoft.com/office/officeart/2005/8/layout/process4"/>
    <dgm:cxn modelId="{0379FA12-6F21-4871-AB8D-51080B01AC23}" srcId="{2F4C9C91-E63F-4DCE-A97A-93CC6C87F3A3}" destId="{F77B57AC-9BC7-4870-943D-4BC8088B815B}" srcOrd="2" destOrd="0" parTransId="{67011974-6DD6-43DD-AEBF-1679C845E414}" sibTransId="{E5C393B7-D082-40A9-8D09-9E920AA88E84}"/>
    <dgm:cxn modelId="{E79F5939-788A-4A04-ACC6-15D97124968C}" type="presOf" srcId="{2F4C9C91-E63F-4DCE-A97A-93CC6C87F3A3}" destId="{621C9B8B-21A8-4F25-91D4-EB294AF37FA6}" srcOrd="1" destOrd="0" presId="urn:microsoft.com/office/officeart/2005/8/layout/process4"/>
    <dgm:cxn modelId="{ECA9C0DA-D1F7-42AC-A45E-E37357D747D8}" srcId="{2F4C9C91-E63F-4DCE-A97A-93CC6C87F3A3}" destId="{AC83682B-6B2E-4A6C-A10A-55A142185569}" srcOrd="3" destOrd="0" parTransId="{C3F93D80-6D6B-43C0-B7E9-28A454DD73DD}" sibTransId="{0E737035-83CB-4109-B4F4-E544897160F8}"/>
    <dgm:cxn modelId="{B5B996A1-3C9E-456A-B2F1-CDDE228221B4}" type="presOf" srcId="{65F92977-96D4-4607-AD5F-EE472489B0E0}" destId="{9F26A491-4FE1-4014-91A2-B57E7286E1F0}" srcOrd="0" destOrd="0" presId="urn:microsoft.com/office/officeart/2005/8/layout/process4"/>
    <dgm:cxn modelId="{CD57570C-69FD-40BC-BD72-3DD84588C20F}" srcId="{2F4C9C91-E63F-4DCE-A97A-93CC6C87F3A3}" destId="{09D9BD67-D7F3-46F0-8372-F9E51F5CE1D9}" srcOrd="0" destOrd="0" parTransId="{F5820220-06DF-4247-ABCD-392F305F7518}" sibTransId="{BE791ECB-E944-4F11-BFAD-D8895161E854}"/>
    <dgm:cxn modelId="{504AC5F1-8923-45B9-A034-9E3D33E68FF6}" type="presOf" srcId="{2F4C9C91-E63F-4DCE-A97A-93CC6C87F3A3}" destId="{188B1FDA-6F8D-417C-980A-F332097AFC43}" srcOrd="0" destOrd="0" presId="urn:microsoft.com/office/officeart/2005/8/layout/process4"/>
    <dgm:cxn modelId="{35DB11D4-96A4-48D1-942B-531444B14C4A}" type="presOf" srcId="{09D9BD67-D7F3-46F0-8372-F9E51F5CE1D9}" destId="{F2040ED9-3750-4F77-A9B9-2C7900494E0E}" srcOrd="0" destOrd="0" presId="urn:microsoft.com/office/officeart/2005/8/layout/process4"/>
    <dgm:cxn modelId="{79D3C4D3-70EA-4017-B8CD-4FCDB59CEB14}" srcId="{2F4C9C91-E63F-4DCE-A97A-93CC6C87F3A3}" destId="{65F92977-96D4-4607-AD5F-EE472489B0E0}" srcOrd="4" destOrd="0" parTransId="{454D6EFF-4CB3-4587-869B-E0BBC888D40C}" sibTransId="{B85CEB50-B65C-4FBA-9CF2-CA74CB073F2C}"/>
    <dgm:cxn modelId="{9667553C-E569-4F95-8559-74EC1371BBEA}" srcId="{2F4C9C91-E63F-4DCE-A97A-93CC6C87F3A3}" destId="{0289D502-D3A3-4C64-825F-B53F5DD13AFD}" srcOrd="7" destOrd="0" parTransId="{4B546BA0-003B-405D-AFB8-EB00B3370A17}" sibTransId="{CCAFC438-2B37-4761-A46F-767BD042EA0F}"/>
    <dgm:cxn modelId="{6B435DD7-6CB4-42A7-80E4-83F0CD628689}" type="presOf" srcId="{CFA6DA1D-1B20-4C77-BF04-C1A917C471E7}" destId="{876A4B4C-63C1-4A5C-AC03-1A50A2D90681}" srcOrd="0" destOrd="0" presId="urn:microsoft.com/office/officeart/2005/8/layout/process4"/>
    <dgm:cxn modelId="{A9B3D3B1-8996-4665-A657-2EC90DB3378E}" type="presParOf" srcId="{CA3ACBCF-D1EC-433E-ADA9-0CBCDD3055AD}" destId="{B235AA50-82F6-4608-A04E-7640F8D4E041}" srcOrd="0" destOrd="0" presId="urn:microsoft.com/office/officeart/2005/8/layout/process4"/>
    <dgm:cxn modelId="{292AFACF-DC4A-4AAB-BA3C-C3974F1087E7}" type="presParOf" srcId="{B235AA50-82F6-4608-A04E-7640F8D4E041}" destId="{188B1FDA-6F8D-417C-980A-F332097AFC43}" srcOrd="0" destOrd="0" presId="urn:microsoft.com/office/officeart/2005/8/layout/process4"/>
    <dgm:cxn modelId="{B32871E0-FB97-41FB-8CB0-C3FF7C2E0195}" type="presParOf" srcId="{B235AA50-82F6-4608-A04E-7640F8D4E041}" destId="{621C9B8B-21A8-4F25-91D4-EB294AF37FA6}" srcOrd="1" destOrd="0" presId="urn:microsoft.com/office/officeart/2005/8/layout/process4"/>
    <dgm:cxn modelId="{6F58C4D8-2104-4C12-89DF-7BEB5E17F420}" type="presParOf" srcId="{B235AA50-82F6-4608-A04E-7640F8D4E041}" destId="{4845D51B-0EFB-4D86-BBE7-0A69B4768AFB}" srcOrd="2" destOrd="0" presId="urn:microsoft.com/office/officeart/2005/8/layout/process4"/>
    <dgm:cxn modelId="{56DAAB98-FF82-4C0A-A7BD-2E62C68531E3}" type="presParOf" srcId="{4845D51B-0EFB-4D86-BBE7-0A69B4768AFB}" destId="{F2040ED9-3750-4F77-A9B9-2C7900494E0E}" srcOrd="0" destOrd="0" presId="urn:microsoft.com/office/officeart/2005/8/layout/process4"/>
    <dgm:cxn modelId="{7E87A250-275F-4566-B5C5-55F3741FB10C}" type="presParOf" srcId="{4845D51B-0EFB-4D86-BBE7-0A69B4768AFB}" destId="{4A4E1DDD-22AE-4E8C-9565-548BB6DC69FC}" srcOrd="1" destOrd="0" presId="urn:microsoft.com/office/officeart/2005/8/layout/process4"/>
    <dgm:cxn modelId="{CA0036EC-E5B5-4833-9D8B-150E57DDB4D0}" type="presParOf" srcId="{4845D51B-0EFB-4D86-BBE7-0A69B4768AFB}" destId="{0A9EB02F-6E2E-4757-9CD6-D36E3FE669A8}" srcOrd="2" destOrd="0" presId="urn:microsoft.com/office/officeart/2005/8/layout/process4"/>
    <dgm:cxn modelId="{EFD58C75-D1B8-4D6F-A3FC-3BE74F10507B}" type="presParOf" srcId="{4845D51B-0EFB-4D86-BBE7-0A69B4768AFB}" destId="{7B3763EB-ED90-4059-8CD6-0DF6AFF3871F}" srcOrd="3" destOrd="0" presId="urn:microsoft.com/office/officeart/2005/8/layout/process4"/>
    <dgm:cxn modelId="{B422DE73-A3D5-44F3-84C9-86B64DBE20F4}" type="presParOf" srcId="{4845D51B-0EFB-4D86-BBE7-0A69B4768AFB}" destId="{9F26A491-4FE1-4014-91A2-B57E7286E1F0}" srcOrd="4" destOrd="0" presId="urn:microsoft.com/office/officeart/2005/8/layout/process4"/>
    <dgm:cxn modelId="{6A63443E-73E8-4EB9-8A13-C9778BAC72CE}" type="presParOf" srcId="{4845D51B-0EFB-4D86-BBE7-0A69B4768AFB}" destId="{DC3E8EF5-74BA-4467-B4D5-DC0E22F4F33F}" srcOrd="5" destOrd="0" presId="urn:microsoft.com/office/officeart/2005/8/layout/process4"/>
    <dgm:cxn modelId="{684F9867-E39C-4A96-A0AB-45529927F7CE}" type="presParOf" srcId="{4845D51B-0EFB-4D86-BBE7-0A69B4768AFB}" destId="{876A4B4C-63C1-4A5C-AC03-1A50A2D90681}" srcOrd="6" destOrd="0" presId="urn:microsoft.com/office/officeart/2005/8/layout/process4"/>
    <dgm:cxn modelId="{77FC9096-FB74-4EDF-9FC8-F69403BF9274}" type="presParOf" srcId="{4845D51B-0EFB-4D86-BBE7-0A69B4768AFB}" destId="{D2F7829F-55EC-4E2F-8C3F-F33F7C9698CD}" srcOrd="7"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17CEB7-0B72-4357-881D-D1E59062B6E8}" type="doc">
      <dgm:prSet loTypeId="urn:microsoft.com/office/officeart/2005/8/layout/hProcess9" loCatId="process" qsTypeId="urn:microsoft.com/office/officeart/2005/8/quickstyle/simple1" qsCatId="simple" csTypeId="urn:microsoft.com/office/officeart/2005/8/colors/colorful1" csCatId="colorful" phldr="1"/>
      <dgm:spPr/>
    </dgm:pt>
    <dgm:pt modelId="{42F40C85-30E0-478C-AB23-8335B1A48312}">
      <dgm:prSet phldrT="[Text]"/>
      <dgm:spPr/>
      <dgm:t>
        <a:bodyPr/>
        <a:lstStyle/>
        <a:p>
          <a:r>
            <a:rPr lang="en-US" b="1" dirty="0" smtClean="0"/>
            <a:t>Printed</a:t>
          </a:r>
        </a:p>
        <a:p>
          <a:r>
            <a:rPr lang="en-US" dirty="0" smtClean="0"/>
            <a:t>Books, Newspapers, Magazines</a:t>
          </a:r>
          <a:endParaRPr lang="en-US" dirty="0"/>
        </a:p>
      </dgm:t>
    </dgm:pt>
    <dgm:pt modelId="{9C182FA0-2530-4C73-A8D0-BB20CD8AEFC5}" type="parTrans" cxnId="{A0FD4D7C-1E18-476B-8307-82D6440723C1}">
      <dgm:prSet/>
      <dgm:spPr/>
      <dgm:t>
        <a:bodyPr/>
        <a:lstStyle/>
        <a:p>
          <a:endParaRPr lang="en-US"/>
        </a:p>
      </dgm:t>
    </dgm:pt>
    <dgm:pt modelId="{F147C5D8-3C25-4F76-9E3B-C552FD4DB3B9}" type="sibTrans" cxnId="{A0FD4D7C-1E18-476B-8307-82D6440723C1}">
      <dgm:prSet/>
      <dgm:spPr/>
      <dgm:t>
        <a:bodyPr/>
        <a:lstStyle/>
        <a:p>
          <a:endParaRPr lang="en-US"/>
        </a:p>
      </dgm:t>
    </dgm:pt>
    <dgm:pt modelId="{BC9639D2-4148-463B-9C90-B6A66810C787}">
      <dgm:prSet phldrT="[Text]"/>
      <dgm:spPr/>
      <dgm:t>
        <a:bodyPr/>
        <a:lstStyle/>
        <a:p>
          <a:r>
            <a:rPr lang="en-US" b="1" dirty="0" smtClean="0"/>
            <a:t>Digital</a:t>
          </a:r>
        </a:p>
        <a:p>
          <a:r>
            <a:rPr lang="en-US" dirty="0" smtClean="0"/>
            <a:t>Books, Music,</a:t>
          </a:r>
        </a:p>
        <a:p>
          <a:r>
            <a:rPr lang="en-US" dirty="0" smtClean="0"/>
            <a:t>Movies,</a:t>
          </a:r>
        </a:p>
        <a:p>
          <a:r>
            <a:rPr lang="en-US" dirty="0" smtClean="0"/>
            <a:t>Databases</a:t>
          </a:r>
          <a:endParaRPr lang="en-US" dirty="0"/>
        </a:p>
      </dgm:t>
    </dgm:pt>
    <dgm:pt modelId="{1776AE2C-37D6-45D5-AEFF-8489BDF83726}" type="parTrans" cxnId="{DECD8CFE-F3FC-486C-8A53-B646B61F7797}">
      <dgm:prSet/>
      <dgm:spPr/>
      <dgm:t>
        <a:bodyPr/>
        <a:lstStyle/>
        <a:p>
          <a:endParaRPr lang="en-US"/>
        </a:p>
      </dgm:t>
    </dgm:pt>
    <dgm:pt modelId="{9BBDDEB6-E191-46F3-9DC0-9403C1E40251}" type="sibTrans" cxnId="{DECD8CFE-F3FC-486C-8A53-B646B61F7797}">
      <dgm:prSet/>
      <dgm:spPr/>
      <dgm:t>
        <a:bodyPr/>
        <a:lstStyle/>
        <a:p>
          <a:endParaRPr lang="en-US"/>
        </a:p>
      </dgm:t>
    </dgm:pt>
    <dgm:pt modelId="{4A6C009E-A71A-4559-9A82-735D20F9874C}">
      <dgm:prSet phldrT="[Text]"/>
      <dgm:spPr/>
      <dgm:t>
        <a:bodyPr/>
        <a:lstStyle/>
        <a:p>
          <a:r>
            <a:rPr lang="en-US" b="1" dirty="0" smtClean="0"/>
            <a:t>Online</a:t>
          </a:r>
        </a:p>
        <a:p>
          <a:r>
            <a:rPr lang="en-US" dirty="0" smtClean="0"/>
            <a:t>Blogs, Reviews, Communities, Self-published/ recorded</a:t>
          </a:r>
          <a:endParaRPr lang="en-US" dirty="0"/>
        </a:p>
      </dgm:t>
    </dgm:pt>
    <dgm:pt modelId="{39262A4A-58AF-4525-A63D-3C218013DFF8}" type="parTrans" cxnId="{4C9C5C34-7D40-491F-B1FC-E54607A395E3}">
      <dgm:prSet/>
      <dgm:spPr/>
      <dgm:t>
        <a:bodyPr/>
        <a:lstStyle/>
        <a:p>
          <a:endParaRPr lang="en-US"/>
        </a:p>
      </dgm:t>
    </dgm:pt>
    <dgm:pt modelId="{B98513AB-348F-4D6E-9A94-578B82BE9836}" type="sibTrans" cxnId="{4C9C5C34-7D40-491F-B1FC-E54607A395E3}">
      <dgm:prSet/>
      <dgm:spPr/>
      <dgm:t>
        <a:bodyPr/>
        <a:lstStyle/>
        <a:p>
          <a:endParaRPr lang="en-US"/>
        </a:p>
      </dgm:t>
    </dgm:pt>
    <dgm:pt modelId="{6C3832C1-53A4-453E-8EE1-13CE106404E8}" type="pres">
      <dgm:prSet presAssocID="{D917CEB7-0B72-4357-881D-D1E59062B6E8}" presName="CompostProcess" presStyleCnt="0">
        <dgm:presLayoutVars>
          <dgm:dir/>
          <dgm:resizeHandles val="exact"/>
        </dgm:presLayoutVars>
      </dgm:prSet>
      <dgm:spPr/>
    </dgm:pt>
    <dgm:pt modelId="{87C913DD-5517-448C-A2E0-985B2C2BDC7B}" type="pres">
      <dgm:prSet presAssocID="{D917CEB7-0B72-4357-881D-D1E59062B6E8}" presName="arrow" presStyleLbl="bgShp" presStyleIdx="0" presStyleCnt="1"/>
      <dgm:spPr/>
    </dgm:pt>
    <dgm:pt modelId="{E6D9FD56-722E-49D6-BCE1-A52B212703CB}" type="pres">
      <dgm:prSet presAssocID="{D917CEB7-0B72-4357-881D-D1E59062B6E8}" presName="linearProcess" presStyleCnt="0"/>
      <dgm:spPr/>
    </dgm:pt>
    <dgm:pt modelId="{B5F923AA-2124-4122-8BC8-1702AD65A887}" type="pres">
      <dgm:prSet presAssocID="{42F40C85-30E0-478C-AB23-8335B1A48312}" presName="textNode" presStyleLbl="node1" presStyleIdx="0" presStyleCnt="3">
        <dgm:presLayoutVars>
          <dgm:bulletEnabled val="1"/>
        </dgm:presLayoutVars>
      </dgm:prSet>
      <dgm:spPr/>
      <dgm:t>
        <a:bodyPr/>
        <a:lstStyle/>
        <a:p>
          <a:endParaRPr lang="en-US"/>
        </a:p>
      </dgm:t>
    </dgm:pt>
    <dgm:pt modelId="{2CA271AF-10BA-4460-9786-1AD0E03F548E}" type="pres">
      <dgm:prSet presAssocID="{F147C5D8-3C25-4F76-9E3B-C552FD4DB3B9}" presName="sibTrans" presStyleCnt="0"/>
      <dgm:spPr/>
    </dgm:pt>
    <dgm:pt modelId="{71451E00-3381-4F06-B98B-1EA3B6BB5310}" type="pres">
      <dgm:prSet presAssocID="{BC9639D2-4148-463B-9C90-B6A66810C787}" presName="textNode" presStyleLbl="node1" presStyleIdx="1" presStyleCnt="3">
        <dgm:presLayoutVars>
          <dgm:bulletEnabled val="1"/>
        </dgm:presLayoutVars>
      </dgm:prSet>
      <dgm:spPr/>
      <dgm:t>
        <a:bodyPr/>
        <a:lstStyle/>
        <a:p>
          <a:endParaRPr lang="en-US"/>
        </a:p>
      </dgm:t>
    </dgm:pt>
    <dgm:pt modelId="{503D2C12-2313-4881-BE59-FE68958726BF}" type="pres">
      <dgm:prSet presAssocID="{9BBDDEB6-E191-46F3-9DC0-9403C1E40251}" presName="sibTrans" presStyleCnt="0"/>
      <dgm:spPr/>
    </dgm:pt>
    <dgm:pt modelId="{2F5A6302-4576-48E9-8650-300CCC484887}" type="pres">
      <dgm:prSet presAssocID="{4A6C009E-A71A-4559-9A82-735D20F9874C}" presName="textNode" presStyleLbl="node1" presStyleIdx="2" presStyleCnt="3">
        <dgm:presLayoutVars>
          <dgm:bulletEnabled val="1"/>
        </dgm:presLayoutVars>
      </dgm:prSet>
      <dgm:spPr/>
      <dgm:t>
        <a:bodyPr/>
        <a:lstStyle/>
        <a:p>
          <a:endParaRPr lang="en-US"/>
        </a:p>
      </dgm:t>
    </dgm:pt>
  </dgm:ptLst>
  <dgm:cxnLst>
    <dgm:cxn modelId="{5D84E1C8-D09C-486C-BABD-4F5DB23C34F4}" type="presOf" srcId="{4A6C009E-A71A-4559-9A82-735D20F9874C}" destId="{2F5A6302-4576-48E9-8650-300CCC484887}" srcOrd="0" destOrd="0" presId="urn:microsoft.com/office/officeart/2005/8/layout/hProcess9"/>
    <dgm:cxn modelId="{DECD8CFE-F3FC-486C-8A53-B646B61F7797}" srcId="{D917CEB7-0B72-4357-881D-D1E59062B6E8}" destId="{BC9639D2-4148-463B-9C90-B6A66810C787}" srcOrd="1" destOrd="0" parTransId="{1776AE2C-37D6-45D5-AEFF-8489BDF83726}" sibTransId="{9BBDDEB6-E191-46F3-9DC0-9403C1E40251}"/>
    <dgm:cxn modelId="{A0FD4D7C-1E18-476B-8307-82D6440723C1}" srcId="{D917CEB7-0B72-4357-881D-D1E59062B6E8}" destId="{42F40C85-30E0-478C-AB23-8335B1A48312}" srcOrd="0" destOrd="0" parTransId="{9C182FA0-2530-4C73-A8D0-BB20CD8AEFC5}" sibTransId="{F147C5D8-3C25-4F76-9E3B-C552FD4DB3B9}"/>
    <dgm:cxn modelId="{9A7A0A52-3560-4DD6-996A-39CC08BA2D6B}" type="presOf" srcId="{D917CEB7-0B72-4357-881D-D1E59062B6E8}" destId="{6C3832C1-53A4-453E-8EE1-13CE106404E8}" srcOrd="0" destOrd="0" presId="urn:microsoft.com/office/officeart/2005/8/layout/hProcess9"/>
    <dgm:cxn modelId="{52C71FFE-D1EF-4267-9174-95520FF283C7}" type="presOf" srcId="{42F40C85-30E0-478C-AB23-8335B1A48312}" destId="{B5F923AA-2124-4122-8BC8-1702AD65A887}" srcOrd="0" destOrd="0" presId="urn:microsoft.com/office/officeart/2005/8/layout/hProcess9"/>
    <dgm:cxn modelId="{F1C6E60E-685B-4AA4-8B0A-16637D21C661}" type="presOf" srcId="{BC9639D2-4148-463B-9C90-B6A66810C787}" destId="{71451E00-3381-4F06-B98B-1EA3B6BB5310}" srcOrd="0" destOrd="0" presId="urn:microsoft.com/office/officeart/2005/8/layout/hProcess9"/>
    <dgm:cxn modelId="{4C9C5C34-7D40-491F-B1FC-E54607A395E3}" srcId="{D917CEB7-0B72-4357-881D-D1E59062B6E8}" destId="{4A6C009E-A71A-4559-9A82-735D20F9874C}" srcOrd="2" destOrd="0" parTransId="{39262A4A-58AF-4525-A63D-3C218013DFF8}" sibTransId="{B98513AB-348F-4D6E-9A94-578B82BE9836}"/>
    <dgm:cxn modelId="{C198EF97-E77B-4911-A6BE-5B7D5C7B2226}" type="presParOf" srcId="{6C3832C1-53A4-453E-8EE1-13CE106404E8}" destId="{87C913DD-5517-448C-A2E0-985B2C2BDC7B}" srcOrd="0" destOrd="0" presId="urn:microsoft.com/office/officeart/2005/8/layout/hProcess9"/>
    <dgm:cxn modelId="{58580E70-3529-4875-9AD0-1AA0596F17F0}" type="presParOf" srcId="{6C3832C1-53A4-453E-8EE1-13CE106404E8}" destId="{E6D9FD56-722E-49D6-BCE1-A52B212703CB}" srcOrd="1" destOrd="0" presId="urn:microsoft.com/office/officeart/2005/8/layout/hProcess9"/>
    <dgm:cxn modelId="{39396438-2011-46E4-A2B7-58D802E01F86}" type="presParOf" srcId="{E6D9FD56-722E-49D6-BCE1-A52B212703CB}" destId="{B5F923AA-2124-4122-8BC8-1702AD65A887}" srcOrd="0" destOrd="0" presId="urn:microsoft.com/office/officeart/2005/8/layout/hProcess9"/>
    <dgm:cxn modelId="{E63EDFC4-C8BA-42E1-846E-7DF0045B52B5}" type="presParOf" srcId="{E6D9FD56-722E-49D6-BCE1-A52B212703CB}" destId="{2CA271AF-10BA-4460-9786-1AD0E03F548E}" srcOrd="1" destOrd="0" presId="urn:microsoft.com/office/officeart/2005/8/layout/hProcess9"/>
    <dgm:cxn modelId="{F351D634-CA19-4130-B181-798B7ADAB58C}" type="presParOf" srcId="{E6D9FD56-722E-49D6-BCE1-A52B212703CB}" destId="{71451E00-3381-4F06-B98B-1EA3B6BB5310}" srcOrd="2" destOrd="0" presId="urn:microsoft.com/office/officeart/2005/8/layout/hProcess9"/>
    <dgm:cxn modelId="{3EEFBEA4-B13F-4906-96B1-7F74187FEC76}" type="presParOf" srcId="{E6D9FD56-722E-49D6-BCE1-A52B212703CB}" destId="{503D2C12-2313-4881-BE59-FE68958726BF}" srcOrd="3" destOrd="0" presId="urn:microsoft.com/office/officeart/2005/8/layout/hProcess9"/>
    <dgm:cxn modelId="{C1C5CC62-3188-4701-BA8E-25D55BFA2FBD}" type="presParOf" srcId="{E6D9FD56-722E-49D6-BCE1-A52B212703CB}" destId="{2F5A6302-4576-48E9-8650-300CCC48488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Festivals</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Hispanic Heritage Month</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err="1" smtClean="0"/>
            <a:t>Dia</a:t>
          </a:r>
          <a:r>
            <a:rPr lang="en-US" dirty="0" smtClean="0"/>
            <a:t> de las Madres/ </a:t>
          </a:r>
        </a:p>
        <a:p>
          <a:r>
            <a:rPr lang="en-US" dirty="0" smtClean="0"/>
            <a:t>Mother’s Day</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142">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8621C052-7A7E-48B8-883E-8A70E96E3EBE}" type="presOf" srcId="{4F16D98B-F6A2-40A6-841A-26FC3FA04B61}" destId="{98708062-AD0A-47D7-9483-3798F5692987}" srcOrd="0" destOrd="0" presId="urn:microsoft.com/office/officeart/2005/8/layout/hierarchy1"/>
    <dgm:cxn modelId="{53621310-BF5A-4191-9E8B-4B1CA01A9050}" type="presOf" srcId="{9C24DDFE-765B-494C-8A27-9D8DF9CC2997}" destId="{A942187B-5150-44CE-A1EF-FFAEEC656D9A}" srcOrd="0" destOrd="0" presId="urn:microsoft.com/office/officeart/2005/8/layout/hierarchy1"/>
    <dgm:cxn modelId="{FFAEFF95-33F3-4755-9ACC-874213BAE12F}" type="presOf" srcId="{C38EEBCA-73EF-4097-AC3C-90BF79D67A04}" destId="{330C5C82-871C-4613-A57D-E3E807558139}" srcOrd="0" destOrd="0" presId="urn:microsoft.com/office/officeart/2005/8/layout/hierarchy1"/>
    <dgm:cxn modelId="{1C6F72C4-F9C7-4117-BC99-6363B6596682}" type="presOf" srcId="{C0CC54D7-052A-44F5-B675-E0C3B341F76A}" destId="{2B82AC95-5723-4E5D-A9E0-D860CDEDF414}" srcOrd="0" destOrd="0" presId="urn:microsoft.com/office/officeart/2005/8/layout/hierarchy1"/>
    <dgm:cxn modelId="{EF1C5F4B-0434-46AF-914A-EFA8C7AA96E1}" type="presOf" srcId="{623577FB-2450-4AC8-8A0F-E63C3B5C45F0}" destId="{389A67F5-13DA-4F3A-A5E9-6F77420A8B10}"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BF80160B-C420-4940-A3F8-BC84FB8CE363}" type="presOf" srcId="{F7F80F5B-3503-4111-9789-21045A8AFD6C}" destId="{45B3CE16-D847-4E32-9CA3-3A6B32FC2D53}"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04DA97E9-708C-42BB-B865-52DD4E0F1456}" srcId="{F7F80F5B-3503-4111-9789-21045A8AFD6C}" destId="{4F16D98B-F6A2-40A6-841A-26FC3FA04B61}" srcOrd="0" destOrd="0" parTransId="{C0CC54D7-052A-44F5-B675-E0C3B341F76A}" sibTransId="{BF4F7B1C-151F-4D21-938F-E6B610EF0C3F}"/>
    <dgm:cxn modelId="{EB3A34A9-8096-49B4-A69C-CD293FA88A6D}" type="presParOf" srcId="{A942187B-5150-44CE-A1EF-FFAEEC656D9A}" destId="{79D04D48-9D0B-4ECA-A01C-E2C39DD12110}" srcOrd="0" destOrd="0" presId="urn:microsoft.com/office/officeart/2005/8/layout/hierarchy1"/>
    <dgm:cxn modelId="{E89F30C3-A53A-45DA-AFEF-6FDD6C951E92}" type="presParOf" srcId="{79D04D48-9D0B-4ECA-A01C-E2C39DD12110}" destId="{50174DBD-BE4A-4F89-A40E-07CE77A728B7}" srcOrd="0" destOrd="0" presId="urn:microsoft.com/office/officeart/2005/8/layout/hierarchy1"/>
    <dgm:cxn modelId="{970489FB-48C8-45F7-892A-B12C2A14DD34}" type="presParOf" srcId="{50174DBD-BE4A-4F89-A40E-07CE77A728B7}" destId="{221B98A0-09B9-44D9-B71D-732304C29A04}" srcOrd="0" destOrd="0" presId="urn:microsoft.com/office/officeart/2005/8/layout/hierarchy1"/>
    <dgm:cxn modelId="{25AB93B2-0DC4-4CB9-A199-341D711E4136}" type="presParOf" srcId="{50174DBD-BE4A-4F89-A40E-07CE77A728B7}" destId="{45B3CE16-D847-4E32-9CA3-3A6B32FC2D53}" srcOrd="1" destOrd="0" presId="urn:microsoft.com/office/officeart/2005/8/layout/hierarchy1"/>
    <dgm:cxn modelId="{B93F0777-B410-4F6F-A7A4-FDA6ADF785DA}" type="presParOf" srcId="{79D04D48-9D0B-4ECA-A01C-E2C39DD12110}" destId="{446D795C-4B1F-4204-A4CF-73A1BE646A77}" srcOrd="1" destOrd="0" presId="urn:microsoft.com/office/officeart/2005/8/layout/hierarchy1"/>
    <dgm:cxn modelId="{2DDA358D-B00A-4A31-AD9B-279697D690BC}" type="presParOf" srcId="{446D795C-4B1F-4204-A4CF-73A1BE646A77}" destId="{2B82AC95-5723-4E5D-A9E0-D860CDEDF414}" srcOrd="0" destOrd="0" presId="urn:microsoft.com/office/officeart/2005/8/layout/hierarchy1"/>
    <dgm:cxn modelId="{504D5A40-D2DE-4E5D-BCEB-93ACA93EFE53}" type="presParOf" srcId="{446D795C-4B1F-4204-A4CF-73A1BE646A77}" destId="{A6456A54-7840-495D-A804-CCB4948D57EB}" srcOrd="1" destOrd="0" presId="urn:microsoft.com/office/officeart/2005/8/layout/hierarchy1"/>
    <dgm:cxn modelId="{E2FAB569-1004-4A66-ACD7-621271A9FBEC}" type="presParOf" srcId="{A6456A54-7840-495D-A804-CCB4948D57EB}" destId="{9D4659AC-017E-43B2-BE72-959249C2617E}" srcOrd="0" destOrd="0" presId="urn:microsoft.com/office/officeart/2005/8/layout/hierarchy1"/>
    <dgm:cxn modelId="{6693C5B2-0499-4C33-B4FB-5C86C2A5D4D6}" type="presParOf" srcId="{9D4659AC-017E-43B2-BE72-959249C2617E}" destId="{756A43FE-4006-4E8C-870C-EB2E4CDBF652}" srcOrd="0" destOrd="0" presId="urn:microsoft.com/office/officeart/2005/8/layout/hierarchy1"/>
    <dgm:cxn modelId="{4453EA43-8A30-410D-AE31-99C40E49FE33}" type="presParOf" srcId="{9D4659AC-017E-43B2-BE72-959249C2617E}" destId="{98708062-AD0A-47D7-9483-3798F5692987}" srcOrd="1" destOrd="0" presId="urn:microsoft.com/office/officeart/2005/8/layout/hierarchy1"/>
    <dgm:cxn modelId="{4E84F874-EA4A-4B8A-A3F1-3D0A94F42ED9}" type="presParOf" srcId="{A6456A54-7840-495D-A804-CCB4948D57EB}" destId="{F2784DB2-199E-49BA-AD0A-4BD9312E1836}" srcOrd="1" destOrd="0" presId="urn:microsoft.com/office/officeart/2005/8/layout/hierarchy1"/>
    <dgm:cxn modelId="{C0CDDAD0-A253-4DE1-8794-F3E5FC5382E5}" type="presParOf" srcId="{446D795C-4B1F-4204-A4CF-73A1BE646A77}" destId="{330C5C82-871C-4613-A57D-E3E807558139}" srcOrd="2" destOrd="0" presId="urn:microsoft.com/office/officeart/2005/8/layout/hierarchy1"/>
    <dgm:cxn modelId="{ACCBE945-4381-477A-99C6-3E3A7699F12F}" type="presParOf" srcId="{446D795C-4B1F-4204-A4CF-73A1BE646A77}" destId="{F992327F-24BB-42D5-A0B2-15E66980020B}" srcOrd="3" destOrd="0" presId="urn:microsoft.com/office/officeart/2005/8/layout/hierarchy1"/>
    <dgm:cxn modelId="{F837CF73-B034-44BD-9F21-EEC594677271}" type="presParOf" srcId="{F992327F-24BB-42D5-A0B2-15E66980020B}" destId="{6991AB60-36B4-45D5-9E23-3673ABCBF920}" srcOrd="0" destOrd="0" presId="urn:microsoft.com/office/officeart/2005/8/layout/hierarchy1"/>
    <dgm:cxn modelId="{26D6A101-DE41-4A5D-856C-4E39C91DE01D}" type="presParOf" srcId="{6991AB60-36B4-45D5-9E23-3673ABCBF920}" destId="{359155F1-2F7E-44A8-8330-DD6BB6311FAB}" srcOrd="0" destOrd="0" presId="urn:microsoft.com/office/officeart/2005/8/layout/hierarchy1"/>
    <dgm:cxn modelId="{18147FE5-009F-44AE-9EC2-58267754039B}" type="presParOf" srcId="{6991AB60-36B4-45D5-9E23-3673ABCBF920}" destId="{389A67F5-13DA-4F3A-A5E9-6F77420A8B10}" srcOrd="1" destOrd="0" presId="urn:microsoft.com/office/officeart/2005/8/layout/hierarchy1"/>
    <dgm:cxn modelId="{C8B77161-D1F2-4CF0-9CF1-16324A968B3A}"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Children</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Storytelling</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Crafts</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142">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F1880E31-C756-40EC-8530-F20C580938B1}" type="presOf" srcId="{C0CC54D7-052A-44F5-B675-E0C3B341F76A}" destId="{2B82AC95-5723-4E5D-A9E0-D860CDEDF414}" srcOrd="0" destOrd="0" presId="urn:microsoft.com/office/officeart/2005/8/layout/hierarchy1"/>
    <dgm:cxn modelId="{826F6226-8C57-438F-B28C-7F82131BE227}" type="presOf" srcId="{9C24DDFE-765B-494C-8A27-9D8DF9CC2997}" destId="{A942187B-5150-44CE-A1EF-FFAEEC656D9A}"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F7182E95-335C-44B9-99AF-8FF8851E5F1A}" type="presOf" srcId="{C38EEBCA-73EF-4097-AC3C-90BF79D67A04}" destId="{330C5C82-871C-4613-A57D-E3E807558139}"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C245E731-245C-4DB0-AC25-AB805E7F6A4F}" type="presOf" srcId="{623577FB-2450-4AC8-8A0F-E63C3B5C45F0}" destId="{389A67F5-13DA-4F3A-A5E9-6F77420A8B10}" srcOrd="0" destOrd="0" presId="urn:microsoft.com/office/officeart/2005/8/layout/hierarchy1"/>
    <dgm:cxn modelId="{FD70E9BC-D157-47A6-93DB-CF61920FCB2B}" type="presOf" srcId="{F7F80F5B-3503-4111-9789-21045A8AFD6C}" destId="{45B3CE16-D847-4E32-9CA3-3A6B32FC2D53}"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A5A41C1E-C63A-4A10-B94C-E7B66E387DF8}" type="presOf" srcId="{4F16D98B-F6A2-40A6-841A-26FC3FA04B61}" destId="{98708062-AD0A-47D7-9483-3798F5692987}" srcOrd="0" destOrd="0" presId="urn:microsoft.com/office/officeart/2005/8/layout/hierarchy1"/>
    <dgm:cxn modelId="{144237FA-18AB-403C-B029-C235083A8FA4}" type="presParOf" srcId="{A942187B-5150-44CE-A1EF-FFAEEC656D9A}" destId="{79D04D48-9D0B-4ECA-A01C-E2C39DD12110}" srcOrd="0" destOrd="0" presId="urn:microsoft.com/office/officeart/2005/8/layout/hierarchy1"/>
    <dgm:cxn modelId="{F3504012-ACE6-4FA3-932C-91986A76ADB5}" type="presParOf" srcId="{79D04D48-9D0B-4ECA-A01C-E2C39DD12110}" destId="{50174DBD-BE4A-4F89-A40E-07CE77A728B7}" srcOrd="0" destOrd="0" presId="urn:microsoft.com/office/officeart/2005/8/layout/hierarchy1"/>
    <dgm:cxn modelId="{A855722F-A741-4552-B3E0-37F85AE7F80B}" type="presParOf" srcId="{50174DBD-BE4A-4F89-A40E-07CE77A728B7}" destId="{221B98A0-09B9-44D9-B71D-732304C29A04}" srcOrd="0" destOrd="0" presId="urn:microsoft.com/office/officeart/2005/8/layout/hierarchy1"/>
    <dgm:cxn modelId="{E92C0198-7C59-4108-8314-8CB5870F2A34}" type="presParOf" srcId="{50174DBD-BE4A-4F89-A40E-07CE77A728B7}" destId="{45B3CE16-D847-4E32-9CA3-3A6B32FC2D53}" srcOrd="1" destOrd="0" presId="urn:microsoft.com/office/officeart/2005/8/layout/hierarchy1"/>
    <dgm:cxn modelId="{E48AD9F7-941B-48F8-8025-80787E059AAA}" type="presParOf" srcId="{79D04D48-9D0B-4ECA-A01C-E2C39DD12110}" destId="{446D795C-4B1F-4204-A4CF-73A1BE646A77}" srcOrd="1" destOrd="0" presId="urn:microsoft.com/office/officeart/2005/8/layout/hierarchy1"/>
    <dgm:cxn modelId="{A3AB2812-05DB-45FA-BAE6-560FE7037011}" type="presParOf" srcId="{446D795C-4B1F-4204-A4CF-73A1BE646A77}" destId="{2B82AC95-5723-4E5D-A9E0-D860CDEDF414}" srcOrd="0" destOrd="0" presId="urn:microsoft.com/office/officeart/2005/8/layout/hierarchy1"/>
    <dgm:cxn modelId="{624F7713-23F8-45FD-9529-650850C7229B}" type="presParOf" srcId="{446D795C-4B1F-4204-A4CF-73A1BE646A77}" destId="{A6456A54-7840-495D-A804-CCB4948D57EB}" srcOrd="1" destOrd="0" presId="urn:microsoft.com/office/officeart/2005/8/layout/hierarchy1"/>
    <dgm:cxn modelId="{E3AF072F-1E98-4C60-BCFC-434F43C2E7DE}" type="presParOf" srcId="{A6456A54-7840-495D-A804-CCB4948D57EB}" destId="{9D4659AC-017E-43B2-BE72-959249C2617E}" srcOrd="0" destOrd="0" presId="urn:microsoft.com/office/officeart/2005/8/layout/hierarchy1"/>
    <dgm:cxn modelId="{D15FE80B-ABA8-4AEF-BB8A-ACA1805A5491}" type="presParOf" srcId="{9D4659AC-017E-43B2-BE72-959249C2617E}" destId="{756A43FE-4006-4E8C-870C-EB2E4CDBF652}" srcOrd="0" destOrd="0" presId="urn:microsoft.com/office/officeart/2005/8/layout/hierarchy1"/>
    <dgm:cxn modelId="{8F7E844D-60CF-4618-84B0-89DD2BEE242D}" type="presParOf" srcId="{9D4659AC-017E-43B2-BE72-959249C2617E}" destId="{98708062-AD0A-47D7-9483-3798F5692987}" srcOrd="1" destOrd="0" presId="urn:microsoft.com/office/officeart/2005/8/layout/hierarchy1"/>
    <dgm:cxn modelId="{61704693-480E-4EE8-BC9C-943B8E01714A}" type="presParOf" srcId="{A6456A54-7840-495D-A804-CCB4948D57EB}" destId="{F2784DB2-199E-49BA-AD0A-4BD9312E1836}" srcOrd="1" destOrd="0" presId="urn:microsoft.com/office/officeart/2005/8/layout/hierarchy1"/>
    <dgm:cxn modelId="{C66A7606-BA9B-4FA3-9D6C-771B9869AC35}" type="presParOf" srcId="{446D795C-4B1F-4204-A4CF-73A1BE646A77}" destId="{330C5C82-871C-4613-A57D-E3E807558139}" srcOrd="2" destOrd="0" presId="urn:microsoft.com/office/officeart/2005/8/layout/hierarchy1"/>
    <dgm:cxn modelId="{D5D284AE-55AB-49BB-B6BA-C20D6CCA49B6}" type="presParOf" srcId="{446D795C-4B1F-4204-A4CF-73A1BE646A77}" destId="{F992327F-24BB-42D5-A0B2-15E66980020B}" srcOrd="3" destOrd="0" presId="urn:microsoft.com/office/officeart/2005/8/layout/hierarchy1"/>
    <dgm:cxn modelId="{0BEE4B26-56D2-4BBA-8E3B-3E22C58E7506}" type="presParOf" srcId="{F992327F-24BB-42D5-A0B2-15E66980020B}" destId="{6991AB60-36B4-45D5-9E23-3673ABCBF920}" srcOrd="0" destOrd="0" presId="urn:microsoft.com/office/officeart/2005/8/layout/hierarchy1"/>
    <dgm:cxn modelId="{D3FCF9D1-4B71-4C23-A355-2FDA0457ECC0}" type="presParOf" srcId="{6991AB60-36B4-45D5-9E23-3673ABCBF920}" destId="{359155F1-2F7E-44A8-8330-DD6BB6311FAB}" srcOrd="0" destOrd="0" presId="urn:microsoft.com/office/officeart/2005/8/layout/hierarchy1"/>
    <dgm:cxn modelId="{3A4774C5-44BC-48EF-82C2-D843A2767A65}" type="presParOf" srcId="{6991AB60-36B4-45D5-9E23-3673ABCBF920}" destId="{389A67F5-13DA-4F3A-A5E9-6F77420A8B10}" srcOrd="1" destOrd="0" presId="urn:microsoft.com/office/officeart/2005/8/layout/hierarchy1"/>
    <dgm:cxn modelId="{89889200-AE4F-4603-B091-A44A34DA35AD}"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Adults</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Film Festival</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Author Talks</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142">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custLinFactNeighborX="18108" custLinFactNeighborY="17128">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9D657C1F-FC95-4CDA-99D2-B132D358A4C6}" type="presOf" srcId="{C38EEBCA-73EF-4097-AC3C-90BF79D67A04}" destId="{330C5C82-871C-4613-A57D-E3E807558139}" srcOrd="0" destOrd="0" presId="urn:microsoft.com/office/officeart/2005/8/layout/hierarchy1"/>
    <dgm:cxn modelId="{DE169CD1-CFB5-4816-9D81-826041DBEE7E}" type="presOf" srcId="{F7F80F5B-3503-4111-9789-21045A8AFD6C}" destId="{45B3CE16-D847-4E32-9CA3-3A6B32FC2D53}" srcOrd="0" destOrd="0" presId="urn:microsoft.com/office/officeart/2005/8/layout/hierarchy1"/>
    <dgm:cxn modelId="{9CCD6430-1CBB-410C-885C-ACB7E9851243}" type="presOf" srcId="{9C24DDFE-765B-494C-8A27-9D8DF9CC2997}" destId="{A942187B-5150-44CE-A1EF-FFAEEC656D9A}"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1931760B-EBE9-42A5-A6B4-95F0C6BB0C5C}" srcId="{9C24DDFE-765B-494C-8A27-9D8DF9CC2997}" destId="{F7F80F5B-3503-4111-9789-21045A8AFD6C}" srcOrd="0" destOrd="0" parTransId="{28DFA19A-198C-4EDC-8AB7-01F939828A0D}" sibTransId="{6B0903E1-5BEC-4899-99AF-457C16D06915}"/>
    <dgm:cxn modelId="{79E133A1-7B72-46F4-AE2A-F1A038E4268F}" type="presOf" srcId="{C0CC54D7-052A-44F5-B675-E0C3B341F76A}" destId="{2B82AC95-5723-4E5D-A9E0-D860CDEDF414}" srcOrd="0" destOrd="0" presId="urn:microsoft.com/office/officeart/2005/8/layout/hierarchy1"/>
    <dgm:cxn modelId="{AF2E096E-98DF-4D29-BDB5-1836CD7C2BCA}" type="presOf" srcId="{623577FB-2450-4AC8-8A0F-E63C3B5C45F0}" destId="{389A67F5-13DA-4F3A-A5E9-6F77420A8B10}" srcOrd="0" destOrd="0" presId="urn:microsoft.com/office/officeart/2005/8/layout/hierarchy1"/>
    <dgm:cxn modelId="{E299B505-C888-407E-835C-7F6F1CD7E085}" type="presOf" srcId="{4F16D98B-F6A2-40A6-841A-26FC3FA04B61}" destId="{98708062-AD0A-47D7-9483-3798F5692987}"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D3D080C9-CE1B-44D2-B7E8-B3953FBC5226}" type="presParOf" srcId="{A942187B-5150-44CE-A1EF-FFAEEC656D9A}" destId="{79D04D48-9D0B-4ECA-A01C-E2C39DD12110}" srcOrd="0" destOrd="0" presId="urn:microsoft.com/office/officeart/2005/8/layout/hierarchy1"/>
    <dgm:cxn modelId="{0B39B228-B777-469C-B9C2-8FD16A310BC5}" type="presParOf" srcId="{79D04D48-9D0B-4ECA-A01C-E2C39DD12110}" destId="{50174DBD-BE4A-4F89-A40E-07CE77A728B7}" srcOrd="0" destOrd="0" presId="urn:microsoft.com/office/officeart/2005/8/layout/hierarchy1"/>
    <dgm:cxn modelId="{16BDBA05-F781-4DCC-AA15-CFD35B341423}" type="presParOf" srcId="{50174DBD-BE4A-4F89-A40E-07CE77A728B7}" destId="{221B98A0-09B9-44D9-B71D-732304C29A04}" srcOrd="0" destOrd="0" presId="urn:microsoft.com/office/officeart/2005/8/layout/hierarchy1"/>
    <dgm:cxn modelId="{99F7FCC6-B978-41E2-A8C1-C47B94EAC8D3}" type="presParOf" srcId="{50174DBD-BE4A-4F89-A40E-07CE77A728B7}" destId="{45B3CE16-D847-4E32-9CA3-3A6B32FC2D53}" srcOrd="1" destOrd="0" presId="urn:microsoft.com/office/officeart/2005/8/layout/hierarchy1"/>
    <dgm:cxn modelId="{CEA57BAE-1E72-4DAF-B728-83F4F5D988E1}" type="presParOf" srcId="{79D04D48-9D0B-4ECA-A01C-E2C39DD12110}" destId="{446D795C-4B1F-4204-A4CF-73A1BE646A77}" srcOrd="1" destOrd="0" presId="urn:microsoft.com/office/officeart/2005/8/layout/hierarchy1"/>
    <dgm:cxn modelId="{48168119-C44B-4608-AFBB-7AAF881BE376}" type="presParOf" srcId="{446D795C-4B1F-4204-A4CF-73A1BE646A77}" destId="{2B82AC95-5723-4E5D-A9E0-D860CDEDF414}" srcOrd="0" destOrd="0" presId="urn:microsoft.com/office/officeart/2005/8/layout/hierarchy1"/>
    <dgm:cxn modelId="{440F069C-F23D-4F57-9732-F6791D7F5FF4}" type="presParOf" srcId="{446D795C-4B1F-4204-A4CF-73A1BE646A77}" destId="{A6456A54-7840-495D-A804-CCB4948D57EB}" srcOrd="1" destOrd="0" presId="urn:microsoft.com/office/officeart/2005/8/layout/hierarchy1"/>
    <dgm:cxn modelId="{9249E5B0-BF66-4ABB-BDCC-D36BB283275D}" type="presParOf" srcId="{A6456A54-7840-495D-A804-CCB4948D57EB}" destId="{9D4659AC-017E-43B2-BE72-959249C2617E}" srcOrd="0" destOrd="0" presId="urn:microsoft.com/office/officeart/2005/8/layout/hierarchy1"/>
    <dgm:cxn modelId="{297664BD-7BF1-4158-9DD4-1F84533C43E4}" type="presParOf" srcId="{9D4659AC-017E-43B2-BE72-959249C2617E}" destId="{756A43FE-4006-4E8C-870C-EB2E4CDBF652}" srcOrd="0" destOrd="0" presId="urn:microsoft.com/office/officeart/2005/8/layout/hierarchy1"/>
    <dgm:cxn modelId="{A654DE5A-DAD1-402B-A959-ED0C8A263BC3}" type="presParOf" srcId="{9D4659AC-017E-43B2-BE72-959249C2617E}" destId="{98708062-AD0A-47D7-9483-3798F5692987}" srcOrd="1" destOrd="0" presId="urn:microsoft.com/office/officeart/2005/8/layout/hierarchy1"/>
    <dgm:cxn modelId="{0D8DF0BC-F04C-4FEF-81E7-68B20687FBD7}" type="presParOf" srcId="{A6456A54-7840-495D-A804-CCB4948D57EB}" destId="{F2784DB2-199E-49BA-AD0A-4BD9312E1836}" srcOrd="1" destOrd="0" presId="urn:microsoft.com/office/officeart/2005/8/layout/hierarchy1"/>
    <dgm:cxn modelId="{D0E4462E-4444-430B-AC74-6E2A1B408834}" type="presParOf" srcId="{446D795C-4B1F-4204-A4CF-73A1BE646A77}" destId="{330C5C82-871C-4613-A57D-E3E807558139}" srcOrd="2" destOrd="0" presId="urn:microsoft.com/office/officeart/2005/8/layout/hierarchy1"/>
    <dgm:cxn modelId="{238EEC80-519B-4F17-832B-BCF96DA5CBF7}" type="presParOf" srcId="{446D795C-4B1F-4204-A4CF-73A1BE646A77}" destId="{F992327F-24BB-42D5-A0B2-15E66980020B}" srcOrd="3" destOrd="0" presId="urn:microsoft.com/office/officeart/2005/8/layout/hierarchy1"/>
    <dgm:cxn modelId="{6B63DFFB-8274-4290-99ED-D2AA9BC1DAA7}" type="presParOf" srcId="{F992327F-24BB-42D5-A0B2-15E66980020B}" destId="{6991AB60-36B4-45D5-9E23-3673ABCBF920}" srcOrd="0" destOrd="0" presId="urn:microsoft.com/office/officeart/2005/8/layout/hierarchy1"/>
    <dgm:cxn modelId="{7320466E-6CE1-43A3-960B-CDC5B1247464}" type="presParOf" srcId="{6991AB60-36B4-45D5-9E23-3673ABCBF920}" destId="{359155F1-2F7E-44A8-8330-DD6BB6311FAB}" srcOrd="0" destOrd="0" presId="urn:microsoft.com/office/officeart/2005/8/layout/hierarchy1"/>
    <dgm:cxn modelId="{6F204E2E-0E73-4FF3-95B8-A4461742DAA0}" type="presParOf" srcId="{6991AB60-36B4-45D5-9E23-3673ABCBF920}" destId="{389A67F5-13DA-4F3A-A5E9-6F77420A8B10}" srcOrd="1" destOrd="0" presId="urn:microsoft.com/office/officeart/2005/8/layout/hierarchy1"/>
    <dgm:cxn modelId="{7ABCD999-FCC1-4EC0-BD58-6B8C7D0D4B79}"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Various</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Dance</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Concerts</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142">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F6D68C66-2A91-4B1B-98F2-3005A996B0E5}" type="presOf" srcId="{9C24DDFE-765B-494C-8A27-9D8DF9CC2997}" destId="{A942187B-5150-44CE-A1EF-FFAEEC656D9A}" srcOrd="0" destOrd="0" presId="urn:microsoft.com/office/officeart/2005/8/layout/hierarchy1"/>
    <dgm:cxn modelId="{E50B9298-2E78-4218-B418-5DDF9F6958BF}" type="presOf" srcId="{623577FB-2450-4AC8-8A0F-E63C3B5C45F0}" destId="{389A67F5-13DA-4F3A-A5E9-6F77420A8B10}" srcOrd="0" destOrd="0" presId="urn:microsoft.com/office/officeart/2005/8/layout/hierarchy1"/>
    <dgm:cxn modelId="{86FF8F33-7AF7-495F-A4C9-94F12AB2F2D5}" type="presOf" srcId="{C0CC54D7-052A-44F5-B675-E0C3B341F76A}" destId="{2B82AC95-5723-4E5D-A9E0-D860CDEDF414}" srcOrd="0" destOrd="0" presId="urn:microsoft.com/office/officeart/2005/8/layout/hierarchy1"/>
    <dgm:cxn modelId="{CE6A7FF9-5B13-4002-9154-428F8A77B6B4}" type="presOf" srcId="{C38EEBCA-73EF-4097-AC3C-90BF79D67A04}" destId="{330C5C82-871C-4613-A57D-E3E807558139}"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1931760B-EBE9-42A5-A6B4-95F0C6BB0C5C}" srcId="{9C24DDFE-765B-494C-8A27-9D8DF9CC2997}" destId="{F7F80F5B-3503-4111-9789-21045A8AFD6C}" srcOrd="0" destOrd="0" parTransId="{28DFA19A-198C-4EDC-8AB7-01F939828A0D}" sibTransId="{6B0903E1-5BEC-4899-99AF-457C16D06915}"/>
    <dgm:cxn modelId="{6BF6D722-0CF3-4E63-8B31-5199B3E95E0B}" type="presOf" srcId="{F7F80F5B-3503-4111-9789-21045A8AFD6C}" destId="{45B3CE16-D847-4E32-9CA3-3A6B32FC2D53}" srcOrd="0" destOrd="0" presId="urn:microsoft.com/office/officeart/2005/8/layout/hierarchy1"/>
    <dgm:cxn modelId="{81791CA6-B900-4457-8A8C-50C20F52D867}" type="presOf" srcId="{4F16D98B-F6A2-40A6-841A-26FC3FA04B61}" destId="{98708062-AD0A-47D7-9483-3798F5692987}"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FA24E670-5618-42F0-87B3-FAB05697D934}" type="presParOf" srcId="{A942187B-5150-44CE-A1EF-FFAEEC656D9A}" destId="{79D04D48-9D0B-4ECA-A01C-E2C39DD12110}" srcOrd="0" destOrd="0" presId="urn:microsoft.com/office/officeart/2005/8/layout/hierarchy1"/>
    <dgm:cxn modelId="{FC9E19DA-8D7B-44AA-A820-8AC1FB699EED}" type="presParOf" srcId="{79D04D48-9D0B-4ECA-A01C-E2C39DD12110}" destId="{50174DBD-BE4A-4F89-A40E-07CE77A728B7}" srcOrd="0" destOrd="0" presId="urn:microsoft.com/office/officeart/2005/8/layout/hierarchy1"/>
    <dgm:cxn modelId="{6F93B840-C297-450A-A12E-FEEB02D88EFE}" type="presParOf" srcId="{50174DBD-BE4A-4F89-A40E-07CE77A728B7}" destId="{221B98A0-09B9-44D9-B71D-732304C29A04}" srcOrd="0" destOrd="0" presId="urn:microsoft.com/office/officeart/2005/8/layout/hierarchy1"/>
    <dgm:cxn modelId="{59579858-CA6D-41DA-BFEC-5ACC21305C7A}" type="presParOf" srcId="{50174DBD-BE4A-4F89-A40E-07CE77A728B7}" destId="{45B3CE16-D847-4E32-9CA3-3A6B32FC2D53}" srcOrd="1" destOrd="0" presId="urn:microsoft.com/office/officeart/2005/8/layout/hierarchy1"/>
    <dgm:cxn modelId="{A7A67C05-73DD-4DC5-83E5-5E5F4BDE3BAE}" type="presParOf" srcId="{79D04D48-9D0B-4ECA-A01C-E2C39DD12110}" destId="{446D795C-4B1F-4204-A4CF-73A1BE646A77}" srcOrd="1" destOrd="0" presId="urn:microsoft.com/office/officeart/2005/8/layout/hierarchy1"/>
    <dgm:cxn modelId="{EB2BF5CA-D790-42D4-941F-0A724ABA19B3}" type="presParOf" srcId="{446D795C-4B1F-4204-A4CF-73A1BE646A77}" destId="{2B82AC95-5723-4E5D-A9E0-D860CDEDF414}" srcOrd="0" destOrd="0" presId="urn:microsoft.com/office/officeart/2005/8/layout/hierarchy1"/>
    <dgm:cxn modelId="{E020242B-32DD-401B-9294-CCF55677A1ED}" type="presParOf" srcId="{446D795C-4B1F-4204-A4CF-73A1BE646A77}" destId="{A6456A54-7840-495D-A804-CCB4948D57EB}" srcOrd="1" destOrd="0" presId="urn:microsoft.com/office/officeart/2005/8/layout/hierarchy1"/>
    <dgm:cxn modelId="{37F824D7-82FE-4B05-8527-ADE7015C3E5D}" type="presParOf" srcId="{A6456A54-7840-495D-A804-CCB4948D57EB}" destId="{9D4659AC-017E-43B2-BE72-959249C2617E}" srcOrd="0" destOrd="0" presId="urn:microsoft.com/office/officeart/2005/8/layout/hierarchy1"/>
    <dgm:cxn modelId="{7BD46BE9-FD46-4C20-9AF5-3795F9219C9A}" type="presParOf" srcId="{9D4659AC-017E-43B2-BE72-959249C2617E}" destId="{756A43FE-4006-4E8C-870C-EB2E4CDBF652}" srcOrd="0" destOrd="0" presId="urn:microsoft.com/office/officeart/2005/8/layout/hierarchy1"/>
    <dgm:cxn modelId="{0A02B042-90F1-43D7-8C01-A79D04D1A98F}" type="presParOf" srcId="{9D4659AC-017E-43B2-BE72-959249C2617E}" destId="{98708062-AD0A-47D7-9483-3798F5692987}" srcOrd="1" destOrd="0" presId="urn:microsoft.com/office/officeart/2005/8/layout/hierarchy1"/>
    <dgm:cxn modelId="{A6A3F13B-E907-43FD-A229-1EC496022C5F}" type="presParOf" srcId="{A6456A54-7840-495D-A804-CCB4948D57EB}" destId="{F2784DB2-199E-49BA-AD0A-4BD9312E1836}" srcOrd="1" destOrd="0" presId="urn:microsoft.com/office/officeart/2005/8/layout/hierarchy1"/>
    <dgm:cxn modelId="{D0C9FEEB-98FC-455A-94E4-64B43C7389D3}" type="presParOf" srcId="{446D795C-4B1F-4204-A4CF-73A1BE646A77}" destId="{330C5C82-871C-4613-A57D-E3E807558139}" srcOrd="2" destOrd="0" presId="urn:microsoft.com/office/officeart/2005/8/layout/hierarchy1"/>
    <dgm:cxn modelId="{4FFF4E0D-2AC8-4A10-975C-4FE70B02679F}" type="presParOf" srcId="{446D795C-4B1F-4204-A4CF-73A1BE646A77}" destId="{F992327F-24BB-42D5-A0B2-15E66980020B}" srcOrd="3" destOrd="0" presId="urn:microsoft.com/office/officeart/2005/8/layout/hierarchy1"/>
    <dgm:cxn modelId="{9B99CC31-1A51-4F6A-B547-30B404AB833B}" type="presParOf" srcId="{F992327F-24BB-42D5-A0B2-15E66980020B}" destId="{6991AB60-36B4-45D5-9E23-3673ABCBF920}" srcOrd="0" destOrd="0" presId="urn:microsoft.com/office/officeart/2005/8/layout/hierarchy1"/>
    <dgm:cxn modelId="{D523033B-6DE1-4832-BCA6-571C04FAA558}" type="presParOf" srcId="{6991AB60-36B4-45D5-9E23-3673ABCBF920}" destId="{359155F1-2F7E-44A8-8330-DD6BB6311FAB}" srcOrd="0" destOrd="0" presId="urn:microsoft.com/office/officeart/2005/8/layout/hierarchy1"/>
    <dgm:cxn modelId="{8E3263F5-2E90-4C2D-99A7-77D84722324E}" type="presParOf" srcId="{6991AB60-36B4-45D5-9E23-3673ABCBF920}" destId="{389A67F5-13DA-4F3A-A5E9-6F77420A8B10}" srcOrd="1" destOrd="0" presId="urn:microsoft.com/office/officeart/2005/8/layout/hierarchy1"/>
    <dgm:cxn modelId="{236720DB-57EB-4D9D-AF4D-316EA48CA5F3}"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Health</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Diabetes</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Cancer</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6808">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custLinFactNeighborX="-19179" custLinFactNeighborY="185">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49F964F7-A942-4711-8C90-E66D5BD7D5C2}" type="presOf" srcId="{9C24DDFE-765B-494C-8A27-9D8DF9CC2997}" destId="{A942187B-5150-44CE-A1EF-FFAEEC656D9A}"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55646485-2808-4C98-A1B5-357D8EC5B5A7}" type="presOf" srcId="{C0CC54D7-052A-44F5-B675-E0C3B341F76A}" destId="{2B82AC95-5723-4E5D-A9E0-D860CDEDF414}" srcOrd="0" destOrd="0" presId="urn:microsoft.com/office/officeart/2005/8/layout/hierarchy1"/>
    <dgm:cxn modelId="{251B4ABF-493F-49E2-9690-AB576D98ACFE}" type="presOf" srcId="{C38EEBCA-73EF-4097-AC3C-90BF79D67A04}" destId="{330C5C82-871C-4613-A57D-E3E807558139}" srcOrd="0" destOrd="0" presId="urn:microsoft.com/office/officeart/2005/8/layout/hierarchy1"/>
    <dgm:cxn modelId="{454E6908-BCBB-4037-A712-C5A9E23FC4FA}" type="presOf" srcId="{4F16D98B-F6A2-40A6-841A-26FC3FA04B61}" destId="{98708062-AD0A-47D7-9483-3798F5692987}"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1FC7D999-8504-4D3B-9713-85F5108C5FE5}" type="presOf" srcId="{623577FB-2450-4AC8-8A0F-E63C3B5C45F0}" destId="{389A67F5-13DA-4F3A-A5E9-6F77420A8B10}" srcOrd="0" destOrd="0" presId="urn:microsoft.com/office/officeart/2005/8/layout/hierarchy1"/>
    <dgm:cxn modelId="{4023A348-0133-4739-9C4C-420364802AAA}" type="presOf" srcId="{F7F80F5B-3503-4111-9789-21045A8AFD6C}" destId="{45B3CE16-D847-4E32-9CA3-3A6B32FC2D53}"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5DBBBDD2-EF6E-4851-95D9-9771677E87EB}" type="presParOf" srcId="{A942187B-5150-44CE-A1EF-FFAEEC656D9A}" destId="{79D04D48-9D0B-4ECA-A01C-E2C39DD12110}" srcOrd="0" destOrd="0" presId="urn:microsoft.com/office/officeart/2005/8/layout/hierarchy1"/>
    <dgm:cxn modelId="{59F3E1A7-CB3D-45AB-9B8B-DD3B60584EE9}" type="presParOf" srcId="{79D04D48-9D0B-4ECA-A01C-E2C39DD12110}" destId="{50174DBD-BE4A-4F89-A40E-07CE77A728B7}" srcOrd="0" destOrd="0" presId="urn:microsoft.com/office/officeart/2005/8/layout/hierarchy1"/>
    <dgm:cxn modelId="{7994CC60-DE05-45BC-82CB-308578FF878C}" type="presParOf" srcId="{50174DBD-BE4A-4F89-A40E-07CE77A728B7}" destId="{221B98A0-09B9-44D9-B71D-732304C29A04}" srcOrd="0" destOrd="0" presId="urn:microsoft.com/office/officeart/2005/8/layout/hierarchy1"/>
    <dgm:cxn modelId="{AB5C1B5D-1ED3-43D4-A94D-AD70E2D6D06C}" type="presParOf" srcId="{50174DBD-BE4A-4F89-A40E-07CE77A728B7}" destId="{45B3CE16-D847-4E32-9CA3-3A6B32FC2D53}" srcOrd="1" destOrd="0" presId="urn:microsoft.com/office/officeart/2005/8/layout/hierarchy1"/>
    <dgm:cxn modelId="{B316EF36-EC07-469C-A056-D806677CBB90}" type="presParOf" srcId="{79D04D48-9D0B-4ECA-A01C-E2C39DD12110}" destId="{446D795C-4B1F-4204-A4CF-73A1BE646A77}" srcOrd="1" destOrd="0" presId="urn:microsoft.com/office/officeart/2005/8/layout/hierarchy1"/>
    <dgm:cxn modelId="{6AA48CB7-4960-4568-93B4-EC6377A6115D}" type="presParOf" srcId="{446D795C-4B1F-4204-A4CF-73A1BE646A77}" destId="{2B82AC95-5723-4E5D-A9E0-D860CDEDF414}" srcOrd="0" destOrd="0" presId="urn:microsoft.com/office/officeart/2005/8/layout/hierarchy1"/>
    <dgm:cxn modelId="{D540C130-D130-45C7-AA22-E896A35550F3}" type="presParOf" srcId="{446D795C-4B1F-4204-A4CF-73A1BE646A77}" destId="{A6456A54-7840-495D-A804-CCB4948D57EB}" srcOrd="1" destOrd="0" presId="urn:microsoft.com/office/officeart/2005/8/layout/hierarchy1"/>
    <dgm:cxn modelId="{943D2326-5415-4598-95AF-66FD5961770C}" type="presParOf" srcId="{A6456A54-7840-495D-A804-CCB4948D57EB}" destId="{9D4659AC-017E-43B2-BE72-959249C2617E}" srcOrd="0" destOrd="0" presId="urn:microsoft.com/office/officeart/2005/8/layout/hierarchy1"/>
    <dgm:cxn modelId="{785EF3CF-1431-4D2A-A509-91990BA4EA00}" type="presParOf" srcId="{9D4659AC-017E-43B2-BE72-959249C2617E}" destId="{756A43FE-4006-4E8C-870C-EB2E4CDBF652}" srcOrd="0" destOrd="0" presId="urn:microsoft.com/office/officeart/2005/8/layout/hierarchy1"/>
    <dgm:cxn modelId="{93647DF3-31BC-49BC-8159-266ECD2C1905}" type="presParOf" srcId="{9D4659AC-017E-43B2-BE72-959249C2617E}" destId="{98708062-AD0A-47D7-9483-3798F5692987}" srcOrd="1" destOrd="0" presId="urn:microsoft.com/office/officeart/2005/8/layout/hierarchy1"/>
    <dgm:cxn modelId="{C76935ED-21A6-4CEB-A367-2709B952B34C}" type="presParOf" srcId="{A6456A54-7840-495D-A804-CCB4948D57EB}" destId="{F2784DB2-199E-49BA-AD0A-4BD9312E1836}" srcOrd="1" destOrd="0" presId="urn:microsoft.com/office/officeart/2005/8/layout/hierarchy1"/>
    <dgm:cxn modelId="{3B04F083-2982-4304-8733-62D461766A70}" type="presParOf" srcId="{446D795C-4B1F-4204-A4CF-73A1BE646A77}" destId="{330C5C82-871C-4613-A57D-E3E807558139}" srcOrd="2" destOrd="0" presId="urn:microsoft.com/office/officeart/2005/8/layout/hierarchy1"/>
    <dgm:cxn modelId="{4C1CBF6F-221D-409A-920C-00C88B4C4D5A}" type="presParOf" srcId="{446D795C-4B1F-4204-A4CF-73A1BE646A77}" destId="{F992327F-24BB-42D5-A0B2-15E66980020B}" srcOrd="3" destOrd="0" presId="urn:microsoft.com/office/officeart/2005/8/layout/hierarchy1"/>
    <dgm:cxn modelId="{E501DAA5-993C-4C4B-B09D-50652AEBD304}" type="presParOf" srcId="{F992327F-24BB-42D5-A0B2-15E66980020B}" destId="{6991AB60-36B4-45D5-9E23-3673ABCBF920}" srcOrd="0" destOrd="0" presId="urn:microsoft.com/office/officeart/2005/8/layout/hierarchy1"/>
    <dgm:cxn modelId="{DCA0FC96-FAFB-4F5D-90B0-89E749BBEE77}" type="presParOf" srcId="{6991AB60-36B4-45D5-9E23-3673ABCBF920}" destId="{359155F1-2F7E-44A8-8330-DD6BB6311FAB}" srcOrd="0" destOrd="0" presId="urn:microsoft.com/office/officeart/2005/8/layout/hierarchy1"/>
    <dgm:cxn modelId="{D957464D-522F-42CC-986F-7245B15FDB12}" type="presParOf" srcId="{6991AB60-36B4-45D5-9E23-3673ABCBF920}" destId="{389A67F5-13DA-4F3A-A5E9-6F77420A8B10}" srcOrd="1" destOrd="0" presId="urn:microsoft.com/office/officeart/2005/8/layout/hierarchy1"/>
    <dgm:cxn modelId="{5894C6A1-E1CE-49E2-810D-665449346C28}"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24DDFE-765B-494C-8A27-9D8DF9CC29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7F80F5B-3503-4111-9789-21045A8AFD6C}">
      <dgm:prSet phldrT="[Text]"/>
      <dgm:spPr/>
      <dgm:t>
        <a:bodyPr/>
        <a:lstStyle/>
        <a:p>
          <a:r>
            <a:rPr lang="en-US" dirty="0" smtClean="0"/>
            <a:t>Housing</a:t>
          </a:r>
          <a:endParaRPr lang="en-US" dirty="0"/>
        </a:p>
      </dgm:t>
    </dgm:pt>
    <dgm:pt modelId="{28DFA19A-198C-4EDC-8AB7-01F939828A0D}" type="parTrans" cxnId="{1931760B-EBE9-42A5-A6B4-95F0C6BB0C5C}">
      <dgm:prSet/>
      <dgm:spPr/>
      <dgm:t>
        <a:bodyPr/>
        <a:lstStyle/>
        <a:p>
          <a:endParaRPr lang="en-US"/>
        </a:p>
      </dgm:t>
    </dgm:pt>
    <dgm:pt modelId="{6B0903E1-5BEC-4899-99AF-457C16D06915}" type="sibTrans" cxnId="{1931760B-EBE9-42A5-A6B4-95F0C6BB0C5C}">
      <dgm:prSet/>
      <dgm:spPr/>
      <dgm:t>
        <a:bodyPr/>
        <a:lstStyle/>
        <a:p>
          <a:endParaRPr lang="en-US"/>
        </a:p>
      </dgm:t>
    </dgm:pt>
    <dgm:pt modelId="{4F16D98B-F6A2-40A6-841A-26FC3FA04B61}">
      <dgm:prSet phldrT="[Text]"/>
      <dgm:spPr/>
      <dgm:t>
        <a:bodyPr/>
        <a:lstStyle/>
        <a:p>
          <a:r>
            <a:rPr lang="en-US" dirty="0" smtClean="0"/>
            <a:t>Tenants’ Rights</a:t>
          </a:r>
          <a:endParaRPr lang="en-US" dirty="0"/>
        </a:p>
      </dgm:t>
    </dgm:pt>
    <dgm:pt modelId="{C0CC54D7-052A-44F5-B675-E0C3B341F76A}" type="parTrans" cxnId="{04DA97E9-708C-42BB-B865-52DD4E0F1456}">
      <dgm:prSet/>
      <dgm:spPr/>
      <dgm:t>
        <a:bodyPr/>
        <a:lstStyle/>
        <a:p>
          <a:endParaRPr lang="en-US"/>
        </a:p>
      </dgm:t>
    </dgm:pt>
    <dgm:pt modelId="{BF4F7B1C-151F-4D21-938F-E6B610EF0C3F}" type="sibTrans" cxnId="{04DA97E9-708C-42BB-B865-52DD4E0F1456}">
      <dgm:prSet/>
      <dgm:spPr/>
      <dgm:t>
        <a:bodyPr/>
        <a:lstStyle/>
        <a:p>
          <a:endParaRPr lang="en-US"/>
        </a:p>
      </dgm:t>
    </dgm:pt>
    <dgm:pt modelId="{623577FB-2450-4AC8-8A0F-E63C3B5C45F0}">
      <dgm:prSet phldrT="[Text]"/>
      <dgm:spPr/>
      <dgm:t>
        <a:bodyPr/>
        <a:lstStyle/>
        <a:p>
          <a:r>
            <a:rPr lang="en-US" dirty="0" smtClean="0"/>
            <a:t>How to buy a home</a:t>
          </a:r>
          <a:endParaRPr lang="en-US" dirty="0"/>
        </a:p>
      </dgm:t>
    </dgm:pt>
    <dgm:pt modelId="{C38EEBCA-73EF-4097-AC3C-90BF79D67A04}" type="parTrans" cxnId="{009F2596-1AE3-470A-8185-63644704F5D9}">
      <dgm:prSet/>
      <dgm:spPr/>
      <dgm:t>
        <a:bodyPr/>
        <a:lstStyle/>
        <a:p>
          <a:endParaRPr lang="en-US"/>
        </a:p>
      </dgm:t>
    </dgm:pt>
    <dgm:pt modelId="{E2F5C750-61BE-4A00-991A-A320204D5A8F}" type="sibTrans" cxnId="{009F2596-1AE3-470A-8185-63644704F5D9}">
      <dgm:prSet/>
      <dgm:spPr/>
      <dgm:t>
        <a:bodyPr/>
        <a:lstStyle/>
        <a:p>
          <a:endParaRPr lang="en-US"/>
        </a:p>
      </dgm:t>
    </dgm:pt>
    <dgm:pt modelId="{A942187B-5150-44CE-A1EF-FFAEEC656D9A}" type="pres">
      <dgm:prSet presAssocID="{9C24DDFE-765B-494C-8A27-9D8DF9CC2997}" presName="hierChild1" presStyleCnt="0">
        <dgm:presLayoutVars>
          <dgm:chPref val="1"/>
          <dgm:dir/>
          <dgm:animOne val="branch"/>
          <dgm:animLvl val="lvl"/>
          <dgm:resizeHandles/>
        </dgm:presLayoutVars>
      </dgm:prSet>
      <dgm:spPr/>
      <dgm:t>
        <a:bodyPr/>
        <a:lstStyle/>
        <a:p>
          <a:endParaRPr lang="en-US"/>
        </a:p>
      </dgm:t>
    </dgm:pt>
    <dgm:pt modelId="{79D04D48-9D0B-4ECA-A01C-E2C39DD12110}" type="pres">
      <dgm:prSet presAssocID="{F7F80F5B-3503-4111-9789-21045A8AFD6C}" presName="hierRoot1" presStyleCnt="0"/>
      <dgm:spPr/>
    </dgm:pt>
    <dgm:pt modelId="{50174DBD-BE4A-4F89-A40E-07CE77A728B7}" type="pres">
      <dgm:prSet presAssocID="{F7F80F5B-3503-4111-9789-21045A8AFD6C}" presName="composite" presStyleCnt="0"/>
      <dgm:spPr/>
    </dgm:pt>
    <dgm:pt modelId="{221B98A0-09B9-44D9-B71D-732304C29A04}" type="pres">
      <dgm:prSet presAssocID="{F7F80F5B-3503-4111-9789-21045A8AFD6C}" presName="background" presStyleLbl="node0" presStyleIdx="0" presStyleCnt="1"/>
      <dgm:spPr/>
    </dgm:pt>
    <dgm:pt modelId="{45B3CE16-D847-4E32-9CA3-3A6B32FC2D53}" type="pres">
      <dgm:prSet presAssocID="{F7F80F5B-3503-4111-9789-21045A8AFD6C}" presName="text" presStyleLbl="fgAcc0" presStyleIdx="0" presStyleCnt="1" custLinFactNeighborX="-1450" custLinFactNeighborY="-1142">
        <dgm:presLayoutVars>
          <dgm:chPref val="3"/>
        </dgm:presLayoutVars>
      </dgm:prSet>
      <dgm:spPr/>
      <dgm:t>
        <a:bodyPr/>
        <a:lstStyle/>
        <a:p>
          <a:endParaRPr lang="en-US"/>
        </a:p>
      </dgm:t>
    </dgm:pt>
    <dgm:pt modelId="{446D795C-4B1F-4204-A4CF-73A1BE646A77}" type="pres">
      <dgm:prSet presAssocID="{F7F80F5B-3503-4111-9789-21045A8AFD6C}" presName="hierChild2" presStyleCnt="0"/>
      <dgm:spPr/>
    </dgm:pt>
    <dgm:pt modelId="{2B82AC95-5723-4E5D-A9E0-D860CDEDF414}" type="pres">
      <dgm:prSet presAssocID="{C0CC54D7-052A-44F5-B675-E0C3B341F76A}" presName="Name10" presStyleLbl="parChTrans1D2" presStyleIdx="0" presStyleCnt="2"/>
      <dgm:spPr/>
      <dgm:t>
        <a:bodyPr/>
        <a:lstStyle/>
        <a:p>
          <a:endParaRPr lang="en-US"/>
        </a:p>
      </dgm:t>
    </dgm:pt>
    <dgm:pt modelId="{A6456A54-7840-495D-A804-CCB4948D57EB}" type="pres">
      <dgm:prSet presAssocID="{4F16D98B-F6A2-40A6-841A-26FC3FA04B61}" presName="hierRoot2" presStyleCnt="0"/>
      <dgm:spPr/>
    </dgm:pt>
    <dgm:pt modelId="{9D4659AC-017E-43B2-BE72-959249C2617E}" type="pres">
      <dgm:prSet presAssocID="{4F16D98B-F6A2-40A6-841A-26FC3FA04B61}" presName="composite2" presStyleCnt="0"/>
      <dgm:spPr/>
    </dgm:pt>
    <dgm:pt modelId="{756A43FE-4006-4E8C-870C-EB2E4CDBF652}" type="pres">
      <dgm:prSet presAssocID="{4F16D98B-F6A2-40A6-841A-26FC3FA04B61}" presName="background2" presStyleLbl="node2" presStyleIdx="0" presStyleCnt="2"/>
      <dgm:spPr/>
    </dgm:pt>
    <dgm:pt modelId="{98708062-AD0A-47D7-9483-3798F5692987}" type="pres">
      <dgm:prSet presAssocID="{4F16D98B-F6A2-40A6-841A-26FC3FA04B61}" presName="text2" presStyleLbl="fgAcc2" presStyleIdx="0" presStyleCnt="2">
        <dgm:presLayoutVars>
          <dgm:chPref val="3"/>
        </dgm:presLayoutVars>
      </dgm:prSet>
      <dgm:spPr/>
      <dgm:t>
        <a:bodyPr/>
        <a:lstStyle/>
        <a:p>
          <a:endParaRPr lang="en-US"/>
        </a:p>
      </dgm:t>
    </dgm:pt>
    <dgm:pt modelId="{F2784DB2-199E-49BA-AD0A-4BD9312E1836}" type="pres">
      <dgm:prSet presAssocID="{4F16D98B-F6A2-40A6-841A-26FC3FA04B61}" presName="hierChild3" presStyleCnt="0"/>
      <dgm:spPr/>
    </dgm:pt>
    <dgm:pt modelId="{330C5C82-871C-4613-A57D-E3E807558139}" type="pres">
      <dgm:prSet presAssocID="{C38EEBCA-73EF-4097-AC3C-90BF79D67A04}" presName="Name10" presStyleLbl="parChTrans1D2" presStyleIdx="1" presStyleCnt="2"/>
      <dgm:spPr/>
      <dgm:t>
        <a:bodyPr/>
        <a:lstStyle/>
        <a:p>
          <a:endParaRPr lang="en-US"/>
        </a:p>
      </dgm:t>
    </dgm:pt>
    <dgm:pt modelId="{F992327F-24BB-42D5-A0B2-15E66980020B}" type="pres">
      <dgm:prSet presAssocID="{623577FB-2450-4AC8-8A0F-E63C3B5C45F0}" presName="hierRoot2" presStyleCnt="0"/>
      <dgm:spPr/>
    </dgm:pt>
    <dgm:pt modelId="{6991AB60-36B4-45D5-9E23-3673ABCBF920}" type="pres">
      <dgm:prSet presAssocID="{623577FB-2450-4AC8-8A0F-E63C3B5C45F0}" presName="composite2" presStyleCnt="0"/>
      <dgm:spPr/>
    </dgm:pt>
    <dgm:pt modelId="{359155F1-2F7E-44A8-8330-DD6BB6311FAB}" type="pres">
      <dgm:prSet presAssocID="{623577FB-2450-4AC8-8A0F-E63C3B5C45F0}" presName="background2" presStyleLbl="node2" presStyleIdx="1" presStyleCnt="2"/>
      <dgm:spPr/>
    </dgm:pt>
    <dgm:pt modelId="{389A67F5-13DA-4F3A-A5E9-6F77420A8B10}" type="pres">
      <dgm:prSet presAssocID="{623577FB-2450-4AC8-8A0F-E63C3B5C45F0}" presName="text2" presStyleLbl="fgAcc2" presStyleIdx="1" presStyleCnt="2">
        <dgm:presLayoutVars>
          <dgm:chPref val="3"/>
        </dgm:presLayoutVars>
      </dgm:prSet>
      <dgm:spPr/>
      <dgm:t>
        <a:bodyPr/>
        <a:lstStyle/>
        <a:p>
          <a:endParaRPr lang="en-US"/>
        </a:p>
      </dgm:t>
    </dgm:pt>
    <dgm:pt modelId="{EE7356CF-9D2D-402D-B61E-184FE8A0DCB8}" type="pres">
      <dgm:prSet presAssocID="{623577FB-2450-4AC8-8A0F-E63C3B5C45F0}" presName="hierChild3" presStyleCnt="0"/>
      <dgm:spPr/>
    </dgm:pt>
  </dgm:ptLst>
  <dgm:cxnLst>
    <dgm:cxn modelId="{48E94131-1434-4CCF-AFA2-EDABEEBB76B8}" type="presOf" srcId="{623577FB-2450-4AC8-8A0F-E63C3B5C45F0}" destId="{389A67F5-13DA-4F3A-A5E9-6F77420A8B10}" srcOrd="0" destOrd="0" presId="urn:microsoft.com/office/officeart/2005/8/layout/hierarchy1"/>
    <dgm:cxn modelId="{F680A606-D275-4488-A553-971DEB416EC1}" type="presOf" srcId="{4F16D98B-F6A2-40A6-841A-26FC3FA04B61}" destId="{98708062-AD0A-47D7-9483-3798F5692987}" srcOrd="0" destOrd="0" presId="urn:microsoft.com/office/officeart/2005/8/layout/hierarchy1"/>
    <dgm:cxn modelId="{009F2596-1AE3-470A-8185-63644704F5D9}" srcId="{F7F80F5B-3503-4111-9789-21045A8AFD6C}" destId="{623577FB-2450-4AC8-8A0F-E63C3B5C45F0}" srcOrd="1" destOrd="0" parTransId="{C38EEBCA-73EF-4097-AC3C-90BF79D67A04}" sibTransId="{E2F5C750-61BE-4A00-991A-A320204D5A8F}"/>
    <dgm:cxn modelId="{24562328-407A-4AC3-A142-6F343ABE1DBB}" type="presOf" srcId="{9C24DDFE-765B-494C-8A27-9D8DF9CC2997}" destId="{A942187B-5150-44CE-A1EF-FFAEEC656D9A}" srcOrd="0" destOrd="0" presId="urn:microsoft.com/office/officeart/2005/8/layout/hierarchy1"/>
    <dgm:cxn modelId="{1931760B-EBE9-42A5-A6B4-95F0C6BB0C5C}" srcId="{9C24DDFE-765B-494C-8A27-9D8DF9CC2997}" destId="{F7F80F5B-3503-4111-9789-21045A8AFD6C}" srcOrd="0" destOrd="0" parTransId="{28DFA19A-198C-4EDC-8AB7-01F939828A0D}" sibTransId="{6B0903E1-5BEC-4899-99AF-457C16D06915}"/>
    <dgm:cxn modelId="{BBF9FC84-2A7D-4DEC-8064-F30FD13FCD46}" type="presOf" srcId="{C38EEBCA-73EF-4097-AC3C-90BF79D67A04}" destId="{330C5C82-871C-4613-A57D-E3E807558139}" srcOrd="0" destOrd="0" presId="urn:microsoft.com/office/officeart/2005/8/layout/hierarchy1"/>
    <dgm:cxn modelId="{B3EACF7F-68AF-4AEC-8D11-9F7929260CAE}" type="presOf" srcId="{C0CC54D7-052A-44F5-B675-E0C3B341F76A}" destId="{2B82AC95-5723-4E5D-A9E0-D860CDEDF414}" srcOrd="0" destOrd="0" presId="urn:microsoft.com/office/officeart/2005/8/layout/hierarchy1"/>
    <dgm:cxn modelId="{1305738D-CD7B-46EE-A955-DBBF1C034901}" type="presOf" srcId="{F7F80F5B-3503-4111-9789-21045A8AFD6C}" destId="{45B3CE16-D847-4E32-9CA3-3A6B32FC2D53}" srcOrd="0" destOrd="0" presId="urn:microsoft.com/office/officeart/2005/8/layout/hierarchy1"/>
    <dgm:cxn modelId="{04DA97E9-708C-42BB-B865-52DD4E0F1456}" srcId="{F7F80F5B-3503-4111-9789-21045A8AFD6C}" destId="{4F16D98B-F6A2-40A6-841A-26FC3FA04B61}" srcOrd="0" destOrd="0" parTransId="{C0CC54D7-052A-44F5-B675-E0C3B341F76A}" sibTransId="{BF4F7B1C-151F-4D21-938F-E6B610EF0C3F}"/>
    <dgm:cxn modelId="{08984FE9-3120-4C4E-87C6-0AF8188CEBCB}" type="presParOf" srcId="{A942187B-5150-44CE-A1EF-FFAEEC656D9A}" destId="{79D04D48-9D0B-4ECA-A01C-E2C39DD12110}" srcOrd="0" destOrd="0" presId="urn:microsoft.com/office/officeart/2005/8/layout/hierarchy1"/>
    <dgm:cxn modelId="{C06B7BF5-5616-485C-886D-24DD5401D558}" type="presParOf" srcId="{79D04D48-9D0B-4ECA-A01C-E2C39DD12110}" destId="{50174DBD-BE4A-4F89-A40E-07CE77A728B7}" srcOrd="0" destOrd="0" presId="urn:microsoft.com/office/officeart/2005/8/layout/hierarchy1"/>
    <dgm:cxn modelId="{68BDBE3B-6256-469E-BCA9-E25A91CA2344}" type="presParOf" srcId="{50174DBD-BE4A-4F89-A40E-07CE77A728B7}" destId="{221B98A0-09B9-44D9-B71D-732304C29A04}" srcOrd="0" destOrd="0" presId="urn:microsoft.com/office/officeart/2005/8/layout/hierarchy1"/>
    <dgm:cxn modelId="{4741790D-6CF3-4543-A80F-0A6AE15B756F}" type="presParOf" srcId="{50174DBD-BE4A-4F89-A40E-07CE77A728B7}" destId="{45B3CE16-D847-4E32-9CA3-3A6B32FC2D53}" srcOrd="1" destOrd="0" presId="urn:microsoft.com/office/officeart/2005/8/layout/hierarchy1"/>
    <dgm:cxn modelId="{8D49C24A-B7D0-42AB-A3A7-66CC44BBF033}" type="presParOf" srcId="{79D04D48-9D0B-4ECA-A01C-E2C39DD12110}" destId="{446D795C-4B1F-4204-A4CF-73A1BE646A77}" srcOrd="1" destOrd="0" presId="urn:microsoft.com/office/officeart/2005/8/layout/hierarchy1"/>
    <dgm:cxn modelId="{E3373315-578E-4F33-8189-F81C2F1C06F6}" type="presParOf" srcId="{446D795C-4B1F-4204-A4CF-73A1BE646A77}" destId="{2B82AC95-5723-4E5D-A9E0-D860CDEDF414}" srcOrd="0" destOrd="0" presId="urn:microsoft.com/office/officeart/2005/8/layout/hierarchy1"/>
    <dgm:cxn modelId="{29F5C629-E227-4689-80F1-3501B5FF0C91}" type="presParOf" srcId="{446D795C-4B1F-4204-A4CF-73A1BE646A77}" destId="{A6456A54-7840-495D-A804-CCB4948D57EB}" srcOrd="1" destOrd="0" presId="urn:microsoft.com/office/officeart/2005/8/layout/hierarchy1"/>
    <dgm:cxn modelId="{76E4B9BE-EE57-4D4F-9A1E-C7F4AA42087A}" type="presParOf" srcId="{A6456A54-7840-495D-A804-CCB4948D57EB}" destId="{9D4659AC-017E-43B2-BE72-959249C2617E}" srcOrd="0" destOrd="0" presId="urn:microsoft.com/office/officeart/2005/8/layout/hierarchy1"/>
    <dgm:cxn modelId="{985C9E6F-5099-4CF5-983C-3394ECF38993}" type="presParOf" srcId="{9D4659AC-017E-43B2-BE72-959249C2617E}" destId="{756A43FE-4006-4E8C-870C-EB2E4CDBF652}" srcOrd="0" destOrd="0" presId="urn:microsoft.com/office/officeart/2005/8/layout/hierarchy1"/>
    <dgm:cxn modelId="{AFB2AD9A-4955-4689-889F-D2C90E57321C}" type="presParOf" srcId="{9D4659AC-017E-43B2-BE72-959249C2617E}" destId="{98708062-AD0A-47D7-9483-3798F5692987}" srcOrd="1" destOrd="0" presId="urn:microsoft.com/office/officeart/2005/8/layout/hierarchy1"/>
    <dgm:cxn modelId="{A983F0B1-B054-4544-9915-AF8C66965422}" type="presParOf" srcId="{A6456A54-7840-495D-A804-CCB4948D57EB}" destId="{F2784DB2-199E-49BA-AD0A-4BD9312E1836}" srcOrd="1" destOrd="0" presId="urn:microsoft.com/office/officeart/2005/8/layout/hierarchy1"/>
    <dgm:cxn modelId="{61111642-918F-4CF2-8F26-16613D3CEBF9}" type="presParOf" srcId="{446D795C-4B1F-4204-A4CF-73A1BE646A77}" destId="{330C5C82-871C-4613-A57D-E3E807558139}" srcOrd="2" destOrd="0" presId="urn:microsoft.com/office/officeart/2005/8/layout/hierarchy1"/>
    <dgm:cxn modelId="{976103F6-142F-42D7-AE90-D091D27B3AF6}" type="presParOf" srcId="{446D795C-4B1F-4204-A4CF-73A1BE646A77}" destId="{F992327F-24BB-42D5-A0B2-15E66980020B}" srcOrd="3" destOrd="0" presId="urn:microsoft.com/office/officeart/2005/8/layout/hierarchy1"/>
    <dgm:cxn modelId="{2B907F4E-30B2-493A-A8ED-24D18F8EBDE4}" type="presParOf" srcId="{F992327F-24BB-42D5-A0B2-15E66980020B}" destId="{6991AB60-36B4-45D5-9E23-3673ABCBF920}" srcOrd="0" destOrd="0" presId="urn:microsoft.com/office/officeart/2005/8/layout/hierarchy1"/>
    <dgm:cxn modelId="{769DACE4-3B70-4E0B-BC29-3C09EBB63092}" type="presParOf" srcId="{6991AB60-36B4-45D5-9E23-3673ABCBF920}" destId="{359155F1-2F7E-44A8-8330-DD6BB6311FAB}" srcOrd="0" destOrd="0" presId="urn:microsoft.com/office/officeart/2005/8/layout/hierarchy1"/>
    <dgm:cxn modelId="{BA6CBE3A-2F31-4AEE-B2FF-F4F8E184BB0D}" type="presParOf" srcId="{6991AB60-36B4-45D5-9E23-3673ABCBF920}" destId="{389A67F5-13DA-4F3A-A5E9-6F77420A8B10}" srcOrd="1" destOrd="0" presId="urn:microsoft.com/office/officeart/2005/8/layout/hierarchy1"/>
    <dgm:cxn modelId="{9BED8E24-194C-4598-A201-1CDBBFB56A15}" type="presParOf" srcId="{F992327F-24BB-42D5-A0B2-15E66980020B}" destId="{EE7356CF-9D2D-402D-B61E-184FE8A0DCB8}"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2EEE0-2C1A-401A-B732-9BAC2790AA1B}">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D23887-AE35-4F3C-9306-2F759DEDA972}">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b="1" kern="1200" smtClean="0"/>
            <a:t>Who</a:t>
          </a:r>
          <a:endParaRPr lang="en-US" sz="3900" b="1" kern="1200" dirty="0"/>
        </a:p>
      </dsp:txBody>
      <dsp:txXfrm>
        <a:off x="3698614" y="941764"/>
        <a:ext cx="1449298" cy="724475"/>
      </dsp:txXfrm>
    </dsp:sp>
    <dsp:sp modelId="{B14C3902-5754-4ACD-BC9C-CCC45AA3D5A5}">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43D9D0-3125-4FF8-9E62-345A75069BA7}">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b="1" kern="1200" smtClean="0"/>
            <a:t>What</a:t>
          </a:r>
          <a:endParaRPr lang="en-US" sz="3900" b="1" kern="1200" dirty="0"/>
        </a:p>
      </dsp:txBody>
      <dsp:txXfrm>
        <a:off x="2977148" y="2449237"/>
        <a:ext cx="1449298" cy="724475"/>
      </dsp:txXfrm>
    </dsp:sp>
    <dsp:sp modelId="{9355A77D-C861-405F-9912-62657B7547F5}">
      <dsp:nvSpPr>
        <dsp:cNvPr id="0" name=""/>
        <dsp:cNvSpPr/>
      </dsp:nvSpPr>
      <dsp:spPr>
        <a:xfrm>
          <a:off x="3307759" y="3176964"/>
          <a:ext cx="2240804" cy="2241702"/>
        </a:xfrm>
        <a:prstGeom prst="blockArc">
          <a:avLst>
            <a:gd name="adj1" fmla="val 13500000"/>
            <a:gd name="adj2" fmla="val 10800000"/>
            <a:gd name="adj3" fmla="val 1274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1C1875-74B7-4916-BDA9-9760F5421CFF}">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b="1" kern="1200" smtClean="0"/>
            <a:t>Where</a:t>
          </a:r>
          <a:endParaRPr lang="en-US" sz="3900" b="1" kern="1200" dirty="0"/>
        </a:p>
      </dsp:txBody>
      <dsp:txXfrm>
        <a:off x="3702042" y="3958878"/>
        <a:ext cx="1449298" cy="7244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599084" y="1022535"/>
          <a:ext cx="806022" cy="251040"/>
        </a:xfrm>
        <a:custGeom>
          <a:avLst/>
          <a:gdLst/>
          <a:ahLst/>
          <a:cxnLst/>
          <a:rect l="0" t="0" r="0" b="0"/>
          <a:pathLst>
            <a:path>
              <a:moveTo>
                <a:pt x="0" y="0"/>
              </a:moveTo>
              <a:lnTo>
                <a:pt x="0" y="123682"/>
              </a:lnTo>
              <a:lnTo>
                <a:pt x="806022" y="123682"/>
              </a:lnTo>
              <a:lnTo>
                <a:pt x="806022" y="2510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724818" y="1022535"/>
          <a:ext cx="874266" cy="251040"/>
        </a:xfrm>
        <a:custGeom>
          <a:avLst/>
          <a:gdLst/>
          <a:ahLst/>
          <a:cxnLst/>
          <a:rect l="0" t="0" r="0" b="0"/>
          <a:pathLst>
            <a:path>
              <a:moveTo>
                <a:pt x="874266" y="0"/>
              </a:moveTo>
              <a:lnTo>
                <a:pt x="874266" y="123682"/>
              </a:lnTo>
              <a:lnTo>
                <a:pt x="0" y="123682"/>
              </a:lnTo>
              <a:lnTo>
                <a:pt x="0" y="2510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911693" y="149549"/>
          <a:ext cx="1374782" cy="872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064447" y="294664"/>
          <a:ext cx="1374782" cy="872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Children</a:t>
          </a:r>
          <a:endParaRPr lang="en-US" sz="1700" kern="1200" dirty="0"/>
        </a:p>
      </dsp:txBody>
      <dsp:txXfrm>
        <a:off x="1090016" y="320233"/>
        <a:ext cx="1323644" cy="821848"/>
      </dsp:txXfrm>
    </dsp:sp>
    <dsp:sp modelId="{756A43FE-4006-4E8C-870C-EB2E4CDBF652}">
      <dsp:nvSpPr>
        <dsp:cNvPr id="0" name=""/>
        <dsp:cNvSpPr/>
      </dsp:nvSpPr>
      <dsp:spPr>
        <a:xfrm>
          <a:off x="37427" y="1273576"/>
          <a:ext cx="1374782" cy="872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190180" y="1418692"/>
          <a:ext cx="1374782" cy="872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Public School System</a:t>
          </a:r>
          <a:endParaRPr lang="en-US" sz="1700" kern="1200" dirty="0"/>
        </a:p>
      </dsp:txBody>
      <dsp:txXfrm>
        <a:off x="215749" y="1444261"/>
        <a:ext cx="1323644" cy="821848"/>
      </dsp:txXfrm>
    </dsp:sp>
    <dsp:sp modelId="{359155F1-2F7E-44A8-8330-DD6BB6311FAB}">
      <dsp:nvSpPr>
        <dsp:cNvPr id="0" name=""/>
        <dsp:cNvSpPr/>
      </dsp:nvSpPr>
      <dsp:spPr>
        <a:xfrm>
          <a:off x="1717716" y="1273576"/>
          <a:ext cx="1374782" cy="872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1870469" y="1418692"/>
          <a:ext cx="1374782" cy="872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Homework</a:t>
          </a:r>
          <a:endParaRPr lang="en-US" sz="1700" kern="1200" dirty="0"/>
        </a:p>
      </dsp:txBody>
      <dsp:txXfrm>
        <a:off x="1896038" y="1444261"/>
        <a:ext cx="1323644" cy="8218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494382" y="866323"/>
          <a:ext cx="852316" cy="406103"/>
        </a:xfrm>
        <a:custGeom>
          <a:avLst/>
          <a:gdLst/>
          <a:ahLst/>
          <a:cxnLst/>
          <a:rect l="0" t="0" r="0" b="0"/>
          <a:pathLst>
            <a:path>
              <a:moveTo>
                <a:pt x="0" y="0"/>
              </a:moveTo>
              <a:lnTo>
                <a:pt x="0" y="279894"/>
              </a:lnTo>
              <a:lnTo>
                <a:pt x="852316" y="279894"/>
              </a:lnTo>
              <a:lnTo>
                <a:pt x="852316" y="4061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681575" y="866323"/>
          <a:ext cx="812807" cy="406103"/>
        </a:xfrm>
        <a:custGeom>
          <a:avLst/>
          <a:gdLst/>
          <a:ahLst/>
          <a:cxnLst/>
          <a:rect l="0" t="0" r="0" b="0"/>
          <a:pathLst>
            <a:path>
              <a:moveTo>
                <a:pt x="812807" y="0"/>
              </a:moveTo>
              <a:lnTo>
                <a:pt x="812807" y="279894"/>
              </a:lnTo>
              <a:lnTo>
                <a:pt x="0" y="279894"/>
              </a:lnTo>
              <a:lnTo>
                <a:pt x="0" y="4061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813195" y="1216"/>
          <a:ext cx="1362374" cy="8651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964570" y="145022"/>
          <a:ext cx="1362374" cy="8651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Citizenship</a:t>
          </a:r>
          <a:endParaRPr lang="en-US" sz="1600" kern="1200" dirty="0"/>
        </a:p>
      </dsp:txBody>
      <dsp:txXfrm>
        <a:off x="989908" y="170360"/>
        <a:ext cx="1311698" cy="814431"/>
      </dsp:txXfrm>
    </dsp:sp>
    <dsp:sp modelId="{756A43FE-4006-4E8C-870C-EB2E4CDBF652}">
      <dsp:nvSpPr>
        <dsp:cNvPr id="0" name=""/>
        <dsp:cNvSpPr/>
      </dsp:nvSpPr>
      <dsp:spPr>
        <a:xfrm>
          <a:off x="388" y="1272426"/>
          <a:ext cx="1362374" cy="8651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151763" y="1416232"/>
          <a:ext cx="1362374" cy="8651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Green Card</a:t>
          </a:r>
          <a:endParaRPr lang="en-US" sz="1600" kern="1200" dirty="0"/>
        </a:p>
      </dsp:txBody>
      <dsp:txXfrm>
        <a:off x="177101" y="1441570"/>
        <a:ext cx="1311698" cy="814431"/>
      </dsp:txXfrm>
    </dsp:sp>
    <dsp:sp modelId="{359155F1-2F7E-44A8-8330-DD6BB6311FAB}">
      <dsp:nvSpPr>
        <dsp:cNvPr id="0" name=""/>
        <dsp:cNvSpPr/>
      </dsp:nvSpPr>
      <dsp:spPr>
        <a:xfrm>
          <a:off x="1665511" y="1272426"/>
          <a:ext cx="1362374" cy="8651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1816886" y="1416232"/>
          <a:ext cx="1362374" cy="8651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Naturalization</a:t>
          </a:r>
          <a:endParaRPr lang="en-US" sz="1600" kern="1200" dirty="0"/>
        </a:p>
      </dsp:txBody>
      <dsp:txXfrm>
        <a:off x="1842224" y="1441570"/>
        <a:ext cx="1311698" cy="8144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564848" y="724073"/>
          <a:ext cx="855591" cy="543174"/>
        </a:xfrm>
        <a:custGeom>
          <a:avLst/>
          <a:gdLst/>
          <a:ahLst/>
          <a:cxnLst/>
          <a:rect l="0" t="0" r="0" b="0"/>
          <a:pathLst>
            <a:path>
              <a:moveTo>
                <a:pt x="0" y="0"/>
              </a:moveTo>
              <a:lnTo>
                <a:pt x="0" y="416480"/>
              </a:lnTo>
              <a:lnTo>
                <a:pt x="855591" y="416480"/>
              </a:lnTo>
              <a:lnTo>
                <a:pt x="855591" y="5431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531848" y="724073"/>
          <a:ext cx="1033000" cy="544244"/>
        </a:xfrm>
        <a:custGeom>
          <a:avLst/>
          <a:gdLst/>
          <a:ahLst/>
          <a:cxnLst/>
          <a:rect l="0" t="0" r="0" b="0"/>
          <a:pathLst>
            <a:path>
              <a:moveTo>
                <a:pt x="1033000" y="0"/>
              </a:moveTo>
              <a:lnTo>
                <a:pt x="1033000" y="417550"/>
              </a:lnTo>
              <a:lnTo>
                <a:pt x="0" y="417550"/>
              </a:lnTo>
              <a:lnTo>
                <a:pt x="0" y="5442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881043" y="-144358"/>
          <a:ext cx="1367609" cy="868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033000" y="0"/>
          <a:ext cx="1367609" cy="8684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Internet</a:t>
          </a:r>
          <a:endParaRPr lang="en-US" sz="2000" kern="1200" dirty="0"/>
        </a:p>
      </dsp:txBody>
      <dsp:txXfrm>
        <a:off x="1058435" y="25435"/>
        <a:ext cx="1316739" cy="817561"/>
      </dsp:txXfrm>
    </dsp:sp>
    <dsp:sp modelId="{756A43FE-4006-4E8C-870C-EB2E4CDBF652}">
      <dsp:nvSpPr>
        <dsp:cNvPr id="0" name=""/>
        <dsp:cNvSpPr/>
      </dsp:nvSpPr>
      <dsp:spPr>
        <a:xfrm>
          <a:off x="-151956" y="1268317"/>
          <a:ext cx="1367609" cy="868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0" y="1412676"/>
          <a:ext cx="1367609" cy="8684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Computers</a:t>
          </a:r>
          <a:endParaRPr lang="en-US" sz="2000" kern="1200" dirty="0"/>
        </a:p>
      </dsp:txBody>
      <dsp:txXfrm>
        <a:off x="25435" y="1438111"/>
        <a:ext cx="1316739" cy="817561"/>
      </dsp:txXfrm>
    </dsp:sp>
    <dsp:sp modelId="{359155F1-2F7E-44A8-8330-DD6BB6311FAB}">
      <dsp:nvSpPr>
        <dsp:cNvPr id="0" name=""/>
        <dsp:cNvSpPr/>
      </dsp:nvSpPr>
      <dsp:spPr>
        <a:xfrm>
          <a:off x="1736635" y="1267247"/>
          <a:ext cx="1367609" cy="868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1888591" y="1411606"/>
          <a:ext cx="1367609" cy="8684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Tech Classes</a:t>
          </a:r>
          <a:endParaRPr lang="en-US" sz="2000" kern="1200" dirty="0"/>
        </a:p>
      </dsp:txBody>
      <dsp:txXfrm>
        <a:off x="1914026" y="1437041"/>
        <a:ext cx="1316739" cy="81756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718293" y="859495"/>
          <a:ext cx="855860" cy="407792"/>
        </a:xfrm>
        <a:custGeom>
          <a:avLst/>
          <a:gdLst/>
          <a:ahLst/>
          <a:cxnLst/>
          <a:rect l="0" t="0" r="0" b="0"/>
          <a:pathLst>
            <a:path>
              <a:moveTo>
                <a:pt x="0" y="0"/>
              </a:moveTo>
              <a:lnTo>
                <a:pt x="0" y="281058"/>
              </a:lnTo>
              <a:lnTo>
                <a:pt x="855860" y="281058"/>
              </a:lnTo>
              <a:lnTo>
                <a:pt x="855860" y="4077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902105" y="859495"/>
          <a:ext cx="816187" cy="407792"/>
        </a:xfrm>
        <a:custGeom>
          <a:avLst/>
          <a:gdLst/>
          <a:ahLst/>
          <a:cxnLst/>
          <a:rect l="0" t="0" r="0" b="0"/>
          <a:pathLst>
            <a:path>
              <a:moveTo>
                <a:pt x="816187" y="0"/>
              </a:moveTo>
              <a:lnTo>
                <a:pt x="816187" y="281058"/>
              </a:lnTo>
              <a:lnTo>
                <a:pt x="0" y="281058"/>
              </a:lnTo>
              <a:lnTo>
                <a:pt x="0" y="4077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1034273" y="-9209"/>
          <a:ext cx="1368039" cy="868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186277" y="135194"/>
          <a:ext cx="1368039" cy="868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Jobs</a:t>
          </a:r>
          <a:endParaRPr lang="en-US" sz="1600" kern="1200" dirty="0"/>
        </a:p>
      </dsp:txBody>
      <dsp:txXfrm>
        <a:off x="1211721" y="160638"/>
        <a:ext cx="1317151" cy="817817"/>
      </dsp:txXfrm>
    </dsp:sp>
    <dsp:sp modelId="{756A43FE-4006-4E8C-870C-EB2E4CDBF652}">
      <dsp:nvSpPr>
        <dsp:cNvPr id="0" name=""/>
        <dsp:cNvSpPr/>
      </dsp:nvSpPr>
      <dsp:spPr>
        <a:xfrm>
          <a:off x="218085" y="1267287"/>
          <a:ext cx="1368039" cy="868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370090" y="1411691"/>
          <a:ext cx="1368039" cy="868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Counselors</a:t>
          </a:r>
          <a:endParaRPr lang="en-US" sz="1600" kern="1200" dirty="0"/>
        </a:p>
      </dsp:txBody>
      <dsp:txXfrm>
        <a:off x="395534" y="1437135"/>
        <a:ext cx="1317151" cy="817817"/>
      </dsp:txXfrm>
    </dsp:sp>
    <dsp:sp modelId="{359155F1-2F7E-44A8-8330-DD6BB6311FAB}">
      <dsp:nvSpPr>
        <dsp:cNvPr id="0" name=""/>
        <dsp:cNvSpPr/>
      </dsp:nvSpPr>
      <dsp:spPr>
        <a:xfrm>
          <a:off x="1890134" y="1267287"/>
          <a:ext cx="1368039" cy="868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2042138" y="1411691"/>
          <a:ext cx="1368039" cy="868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Resume/ </a:t>
          </a:r>
          <a:r>
            <a:rPr lang="en-US" sz="1600" kern="1200" dirty="0" err="1" smtClean="0"/>
            <a:t>Coverletter</a:t>
          </a:r>
          <a:r>
            <a:rPr lang="en-US" sz="1600" kern="1200" dirty="0" smtClean="0"/>
            <a:t>/ Interview</a:t>
          </a:r>
          <a:endParaRPr lang="en-US" sz="1600" kern="1200" dirty="0"/>
        </a:p>
      </dsp:txBody>
      <dsp:txXfrm>
        <a:off x="2067582" y="1437135"/>
        <a:ext cx="1317151" cy="8178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2469790" y="122942"/>
          <a:ext cx="2175077" cy="872568"/>
        </a:xfrm>
        <a:custGeom>
          <a:avLst/>
          <a:gdLst/>
          <a:ahLst/>
          <a:cxnLst/>
          <a:rect l="0" t="0" r="0" b="0"/>
          <a:pathLst>
            <a:path>
              <a:moveTo>
                <a:pt x="0" y="872568"/>
              </a:moveTo>
              <a:lnTo>
                <a:pt x="21750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1782732" y="122946"/>
          <a:ext cx="1374117" cy="872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935411" y="267992"/>
          <a:ext cx="1374117" cy="8725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Community Forums</a:t>
          </a:r>
          <a:endParaRPr lang="en-US" sz="1900" kern="1200" dirty="0"/>
        </a:p>
      </dsp:txBody>
      <dsp:txXfrm>
        <a:off x="1960968" y="293549"/>
        <a:ext cx="1323003" cy="821450"/>
      </dsp:txXfrm>
    </dsp:sp>
    <dsp:sp modelId="{359155F1-2F7E-44A8-8330-DD6BB6311FAB}">
      <dsp:nvSpPr>
        <dsp:cNvPr id="0" name=""/>
        <dsp:cNvSpPr/>
      </dsp:nvSpPr>
      <dsp:spPr>
        <a:xfrm>
          <a:off x="3957809" y="122942"/>
          <a:ext cx="1374117" cy="872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4110488" y="267987"/>
          <a:ext cx="1374117" cy="8725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Financial Literacy</a:t>
          </a:r>
          <a:endParaRPr lang="en-US" sz="1900" kern="1200" dirty="0"/>
        </a:p>
      </dsp:txBody>
      <dsp:txXfrm>
        <a:off x="4136045" y="293544"/>
        <a:ext cx="1323003" cy="8214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3698177" y="724612"/>
          <a:ext cx="1585347" cy="542730"/>
        </a:xfrm>
        <a:custGeom>
          <a:avLst/>
          <a:gdLst/>
          <a:ahLst/>
          <a:cxnLst/>
          <a:rect l="0" t="0" r="0" b="0"/>
          <a:pathLst>
            <a:path>
              <a:moveTo>
                <a:pt x="1585347" y="0"/>
              </a:moveTo>
              <a:lnTo>
                <a:pt x="1585347" y="415941"/>
              </a:lnTo>
              <a:lnTo>
                <a:pt x="0" y="415941"/>
              </a:lnTo>
              <a:lnTo>
                <a:pt x="0" y="5427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1762921" y="724612"/>
          <a:ext cx="3520603" cy="542951"/>
        </a:xfrm>
        <a:custGeom>
          <a:avLst/>
          <a:gdLst/>
          <a:ahLst/>
          <a:cxnLst/>
          <a:rect l="0" t="0" r="0" b="0"/>
          <a:pathLst>
            <a:path>
              <a:moveTo>
                <a:pt x="3520603" y="0"/>
              </a:moveTo>
              <a:lnTo>
                <a:pt x="3520603" y="416163"/>
              </a:lnTo>
              <a:lnTo>
                <a:pt x="0" y="416163"/>
              </a:lnTo>
              <a:lnTo>
                <a:pt x="0" y="5429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4599211" y="-144466"/>
          <a:ext cx="1368627" cy="8690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4751281" y="0"/>
          <a:ext cx="1368627" cy="869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Education</a:t>
          </a:r>
          <a:endParaRPr lang="en-US" sz="2200" kern="1200" dirty="0"/>
        </a:p>
      </dsp:txBody>
      <dsp:txXfrm>
        <a:off x="4776735" y="25454"/>
        <a:ext cx="1317719" cy="818170"/>
      </dsp:txXfrm>
    </dsp:sp>
    <dsp:sp modelId="{756A43FE-4006-4E8C-870C-EB2E4CDBF652}">
      <dsp:nvSpPr>
        <dsp:cNvPr id="0" name=""/>
        <dsp:cNvSpPr/>
      </dsp:nvSpPr>
      <dsp:spPr>
        <a:xfrm>
          <a:off x="1078608" y="1267563"/>
          <a:ext cx="1368627" cy="8690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1230677" y="1412029"/>
          <a:ext cx="1368627" cy="869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High School</a:t>
          </a:r>
          <a:endParaRPr lang="en-US" sz="2200" kern="1200" dirty="0"/>
        </a:p>
      </dsp:txBody>
      <dsp:txXfrm>
        <a:off x="1256131" y="1437483"/>
        <a:ext cx="1317719" cy="818170"/>
      </dsp:txXfrm>
    </dsp:sp>
    <dsp:sp modelId="{359155F1-2F7E-44A8-8330-DD6BB6311FAB}">
      <dsp:nvSpPr>
        <dsp:cNvPr id="0" name=""/>
        <dsp:cNvSpPr/>
      </dsp:nvSpPr>
      <dsp:spPr>
        <a:xfrm>
          <a:off x="3013863" y="1267342"/>
          <a:ext cx="1368627" cy="8690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3165933" y="1411808"/>
          <a:ext cx="1368627" cy="869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Kinder</a:t>
          </a:r>
          <a:endParaRPr lang="en-US" sz="2200" kern="1200" dirty="0"/>
        </a:p>
      </dsp:txBody>
      <dsp:txXfrm>
        <a:off x="3191387" y="1437262"/>
        <a:ext cx="1317719" cy="818170"/>
      </dsp:txXfrm>
    </dsp:sp>
    <dsp:sp modelId="{EDDCE7CF-B1E3-435C-8D02-C77C644AD791}">
      <dsp:nvSpPr>
        <dsp:cNvPr id="0" name=""/>
        <dsp:cNvSpPr/>
      </dsp:nvSpPr>
      <dsp:spPr>
        <a:xfrm>
          <a:off x="4771264" y="1267563"/>
          <a:ext cx="1368627" cy="8690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5F529-D464-42E8-9755-E85F661CD246}">
      <dsp:nvSpPr>
        <dsp:cNvPr id="0" name=""/>
        <dsp:cNvSpPr/>
      </dsp:nvSpPr>
      <dsp:spPr>
        <a:xfrm>
          <a:off x="4923334" y="1412029"/>
          <a:ext cx="1368627" cy="869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Online classes</a:t>
          </a:r>
          <a:endParaRPr lang="en-US" sz="2200" kern="1200" dirty="0"/>
        </a:p>
      </dsp:txBody>
      <dsp:txXfrm>
        <a:off x="4948788" y="1437483"/>
        <a:ext cx="1317719" cy="81817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7D371-6F32-4AF5-BCDF-5AC9EC6296B4}">
      <dsp:nvSpPr>
        <dsp:cNvPr id="0" name=""/>
        <dsp:cNvSpPr/>
      </dsp:nvSpPr>
      <dsp:spPr>
        <a:xfrm>
          <a:off x="0" y="0"/>
          <a:ext cx="10128738" cy="6302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Marketing &amp; Outreach</a:t>
          </a:r>
          <a:endParaRPr lang="en-US" sz="6500" kern="1200" dirty="0"/>
        </a:p>
      </dsp:txBody>
      <dsp:txXfrm>
        <a:off x="0" y="0"/>
        <a:ext cx="10128738" cy="3403256"/>
      </dsp:txXfrm>
    </dsp:sp>
    <dsp:sp modelId="{15BCE5B9-07FC-4BDA-AEF0-C8B4F19FDCC3}">
      <dsp:nvSpPr>
        <dsp:cNvPr id="0" name=""/>
        <dsp:cNvSpPr/>
      </dsp:nvSpPr>
      <dsp:spPr>
        <a:xfrm>
          <a:off x="1236" y="3277209"/>
          <a:ext cx="2025253" cy="2899069"/>
        </a:xfrm>
        <a:prstGeom prst="rect">
          <a:avLst/>
        </a:prstGeom>
        <a:pattFill prst="wdUpDiag">
          <a:fgClr>
            <a:schemeClr val="accent1">
              <a:lumMod val="20000"/>
              <a:lumOff val="80000"/>
            </a:schemeClr>
          </a:fgClr>
          <a:bgClr>
            <a:schemeClr val="bg1"/>
          </a:bgClr>
        </a:patt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t>Local Media, Social Media, Word-of-Mouth, </a:t>
          </a:r>
        </a:p>
        <a:p>
          <a:pPr lvl="0" algn="ctr" defTabSz="1022350">
            <a:lnSpc>
              <a:spcPct val="90000"/>
            </a:lnSpc>
            <a:spcBef>
              <a:spcPct val="0"/>
            </a:spcBef>
            <a:spcAft>
              <a:spcPct val="35000"/>
            </a:spcAft>
          </a:pPr>
          <a:r>
            <a:rPr lang="en-US" sz="2300" kern="1200" dirty="0" smtClean="0"/>
            <a:t>Door-to- Door</a:t>
          </a:r>
          <a:endParaRPr lang="en-US" sz="2300" kern="1200" dirty="0"/>
        </a:p>
      </dsp:txBody>
      <dsp:txXfrm>
        <a:off x="1236" y="3277209"/>
        <a:ext cx="2025253" cy="2899069"/>
      </dsp:txXfrm>
    </dsp:sp>
    <dsp:sp modelId="{FCCEC557-BEFD-4A00-A4E9-0B9326337C35}">
      <dsp:nvSpPr>
        <dsp:cNvPr id="0" name=""/>
        <dsp:cNvSpPr/>
      </dsp:nvSpPr>
      <dsp:spPr>
        <a:xfrm>
          <a:off x="2026489" y="3277209"/>
          <a:ext cx="2025253" cy="2899069"/>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t>Community Fairs and Events</a:t>
          </a:r>
          <a:endParaRPr lang="en-US" sz="2300" kern="1200" dirty="0"/>
        </a:p>
      </dsp:txBody>
      <dsp:txXfrm>
        <a:off x="2026489" y="3277209"/>
        <a:ext cx="2025253" cy="2899069"/>
      </dsp:txXfrm>
    </dsp:sp>
    <dsp:sp modelId="{35198F31-01D5-4CB5-94AA-6983F22E5EDE}">
      <dsp:nvSpPr>
        <dsp:cNvPr id="0" name=""/>
        <dsp:cNvSpPr/>
      </dsp:nvSpPr>
      <dsp:spPr>
        <a:xfrm>
          <a:off x="4051742" y="3277209"/>
          <a:ext cx="2025253" cy="2899069"/>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t>Local churches, community organizations, schools, stores, parks</a:t>
          </a:r>
          <a:endParaRPr lang="en-US" sz="2300" kern="1200" dirty="0"/>
        </a:p>
      </dsp:txBody>
      <dsp:txXfrm>
        <a:off x="4051742" y="3277209"/>
        <a:ext cx="2025253" cy="2899069"/>
      </dsp:txXfrm>
    </dsp:sp>
    <dsp:sp modelId="{441E8CAB-560F-429C-8FB1-D610807216C2}">
      <dsp:nvSpPr>
        <dsp:cNvPr id="0" name=""/>
        <dsp:cNvSpPr/>
      </dsp:nvSpPr>
      <dsp:spPr>
        <a:xfrm>
          <a:off x="6076995" y="3277209"/>
          <a:ext cx="2025253" cy="2899069"/>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t>Regional Coalitions</a:t>
          </a:r>
          <a:endParaRPr lang="en-US" sz="2300" kern="1200" dirty="0"/>
        </a:p>
      </dsp:txBody>
      <dsp:txXfrm>
        <a:off x="6076995" y="3277209"/>
        <a:ext cx="2025253" cy="2899069"/>
      </dsp:txXfrm>
    </dsp:sp>
    <dsp:sp modelId="{24DF45E8-BD93-434B-906B-DB602F471DCC}">
      <dsp:nvSpPr>
        <dsp:cNvPr id="0" name=""/>
        <dsp:cNvSpPr/>
      </dsp:nvSpPr>
      <dsp:spPr>
        <a:xfrm>
          <a:off x="8102248" y="3277209"/>
          <a:ext cx="2025253" cy="2899069"/>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t>Citywide Events, Meetings, Conferences</a:t>
          </a:r>
          <a:endParaRPr lang="en-US" sz="2300" kern="1200" dirty="0"/>
        </a:p>
      </dsp:txBody>
      <dsp:txXfrm>
        <a:off x="8102248" y="3277209"/>
        <a:ext cx="2025253" cy="289906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7D371-6F32-4AF5-BCDF-5AC9EC6296B4}">
      <dsp:nvSpPr>
        <dsp:cNvPr id="0" name=""/>
        <dsp:cNvSpPr/>
      </dsp:nvSpPr>
      <dsp:spPr>
        <a:xfrm>
          <a:off x="0" y="4744094"/>
          <a:ext cx="10128738" cy="15571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Marketing &amp; Outreach</a:t>
          </a:r>
          <a:endParaRPr lang="en-US" sz="2900" kern="1200" dirty="0"/>
        </a:p>
      </dsp:txBody>
      <dsp:txXfrm>
        <a:off x="0" y="4744094"/>
        <a:ext cx="10128738" cy="840843"/>
      </dsp:txXfrm>
    </dsp:sp>
    <dsp:sp modelId="{15BCE5B9-07FC-4BDA-AEF0-C8B4F19FDCC3}">
      <dsp:nvSpPr>
        <dsp:cNvPr id="0" name=""/>
        <dsp:cNvSpPr/>
      </dsp:nvSpPr>
      <dsp:spPr>
        <a:xfrm>
          <a:off x="1236" y="5553795"/>
          <a:ext cx="2025253" cy="716274"/>
        </a:xfrm>
        <a:prstGeom prst="rect">
          <a:avLst/>
        </a:prstGeom>
        <a:pattFill prst="wdUpDiag">
          <a:fgClr>
            <a:schemeClr val="accent1">
              <a:lumMod val="20000"/>
              <a:lumOff val="80000"/>
            </a:schemeClr>
          </a:fgClr>
          <a:bgClr>
            <a:schemeClr val="bg1"/>
          </a:bgClr>
        </a:patt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Local Media, Social Media, Word-of-Mouth, </a:t>
          </a:r>
        </a:p>
        <a:p>
          <a:pPr lvl="0" algn="ctr" defTabSz="533400">
            <a:lnSpc>
              <a:spcPct val="90000"/>
            </a:lnSpc>
            <a:spcBef>
              <a:spcPct val="0"/>
            </a:spcBef>
            <a:spcAft>
              <a:spcPct val="35000"/>
            </a:spcAft>
          </a:pPr>
          <a:r>
            <a:rPr lang="en-US" sz="1200" kern="1200" dirty="0" smtClean="0"/>
            <a:t>Door-to- Door</a:t>
          </a:r>
          <a:endParaRPr lang="en-US" sz="1200" kern="1200" dirty="0"/>
        </a:p>
      </dsp:txBody>
      <dsp:txXfrm>
        <a:off x="1236" y="5553795"/>
        <a:ext cx="2025253" cy="716274"/>
      </dsp:txXfrm>
    </dsp:sp>
    <dsp:sp modelId="{FCCEC557-BEFD-4A00-A4E9-0B9326337C35}">
      <dsp:nvSpPr>
        <dsp:cNvPr id="0" name=""/>
        <dsp:cNvSpPr/>
      </dsp:nvSpPr>
      <dsp:spPr>
        <a:xfrm>
          <a:off x="2026489" y="5553795"/>
          <a:ext cx="2025253" cy="716274"/>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Community Fairs and Events</a:t>
          </a:r>
          <a:endParaRPr lang="en-US" sz="1200" kern="1200" dirty="0"/>
        </a:p>
      </dsp:txBody>
      <dsp:txXfrm>
        <a:off x="2026489" y="5553795"/>
        <a:ext cx="2025253" cy="716274"/>
      </dsp:txXfrm>
    </dsp:sp>
    <dsp:sp modelId="{35198F31-01D5-4CB5-94AA-6983F22E5EDE}">
      <dsp:nvSpPr>
        <dsp:cNvPr id="0" name=""/>
        <dsp:cNvSpPr/>
      </dsp:nvSpPr>
      <dsp:spPr>
        <a:xfrm>
          <a:off x="4051742" y="5553795"/>
          <a:ext cx="2025253" cy="716274"/>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Local churches, community organizations, schools, stores, parks</a:t>
          </a:r>
          <a:endParaRPr lang="en-US" sz="1200" kern="1200" dirty="0"/>
        </a:p>
      </dsp:txBody>
      <dsp:txXfrm>
        <a:off x="4051742" y="5553795"/>
        <a:ext cx="2025253" cy="716274"/>
      </dsp:txXfrm>
    </dsp:sp>
    <dsp:sp modelId="{441E8CAB-560F-429C-8FB1-D610807216C2}">
      <dsp:nvSpPr>
        <dsp:cNvPr id="0" name=""/>
        <dsp:cNvSpPr/>
      </dsp:nvSpPr>
      <dsp:spPr>
        <a:xfrm>
          <a:off x="6076995" y="5553795"/>
          <a:ext cx="2025253" cy="716274"/>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Regional Coalitions</a:t>
          </a:r>
          <a:endParaRPr lang="en-US" sz="1200" kern="1200" dirty="0"/>
        </a:p>
      </dsp:txBody>
      <dsp:txXfrm>
        <a:off x="6076995" y="5553795"/>
        <a:ext cx="2025253" cy="716274"/>
      </dsp:txXfrm>
    </dsp:sp>
    <dsp:sp modelId="{24DF45E8-BD93-434B-906B-DB602F471DCC}">
      <dsp:nvSpPr>
        <dsp:cNvPr id="0" name=""/>
        <dsp:cNvSpPr/>
      </dsp:nvSpPr>
      <dsp:spPr>
        <a:xfrm>
          <a:off x="8102248" y="5553795"/>
          <a:ext cx="2025253" cy="716274"/>
        </a:xfrm>
        <a:prstGeom prst="rect">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Citywide Events, Meetings, Conferences</a:t>
          </a:r>
          <a:endParaRPr lang="en-US" sz="1200" kern="1200" dirty="0"/>
        </a:p>
      </dsp:txBody>
      <dsp:txXfrm>
        <a:off x="8102248" y="5553795"/>
        <a:ext cx="2025253" cy="716274"/>
      </dsp:txXfrm>
    </dsp:sp>
    <dsp:sp modelId="{3471E628-FBE7-4213-8D1F-460354CD5533}">
      <dsp:nvSpPr>
        <dsp:cNvPr id="0" name=""/>
        <dsp:cNvSpPr/>
      </dsp:nvSpPr>
      <dsp:spPr>
        <a:xfrm rot="10800000">
          <a:off x="0" y="2372604"/>
          <a:ext cx="10128738" cy="239484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Programs &amp; Services</a:t>
          </a:r>
          <a:endParaRPr lang="en-US" sz="2900" kern="1200" dirty="0"/>
        </a:p>
      </dsp:txBody>
      <dsp:txXfrm rot="-10800000">
        <a:off x="0" y="2372604"/>
        <a:ext cx="10128738" cy="840591"/>
      </dsp:txXfrm>
    </dsp:sp>
    <dsp:sp modelId="{5A9B0465-6008-4548-91B5-0AF9C534CD80}">
      <dsp:nvSpPr>
        <dsp:cNvPr id="0" name=""/>
        <dsp:cNvSpPr/>
      </dsp:nvSpPr>
      <dsp:spPr>
        <a:xfrm>
          <a:off x="0" y="3213195"/>
          <a:ext cx="10128738"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Collections, Cultural &amp; Social Programs</a:t>
          </a:r>
          <a:endParaRPr lang="en-US" sz="1200" kern="1200" dirty="0"/>
        </a:p>
      </dsp:txBody>
      <dsp:txXfrm>
        <a:off x="0" y="3213195"/>
        <a:ext cx="10128738" cy="716059"/>
      </dsp:txXfrm>
    </dsp:sp>
    <dsp:sp modelId="{DED0AA3D-1832-4D65-9BFF-CC283C17B3E2}">
      <dsp:nvSpPr>
        <dsp:cNvPr id="0" name=""/>
        <dsp:cNvSpPr/>
      </dsp:nvSpPr>
      <dsp:spPr>
        <a:xfrm rot="10800000">
          <a:off x="0" y="1113"/>
          <a:ext cx="10128738" cy="239484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Library Profile</a:t>
          </a:r>
          <a:endParaRPr lang="en-US" sz="2900" kern="1200" dirty="0"/>
        </a:p>
      </dsp:txBody>
      <dsp:txXfrm rot="-10800000">
        <a:off x="0" y="1113"/>
        <a:ext cx="10128738" cy="840591"/>
      </dsp:txXfrm>
    </dsp:sp>
    <dsp:sp modelId="{37A5A148-D6A5-48ED-B1AE-FCC5A716FC0F}">
      <dsp:nvSpPr>
        <dsp:cNvPr id="0" name=""/>
        <dsp:cNvSpPr/>
      </dsp:nvSpPr>
      <dsp:spPr>
        <a:xfrm>
          <a:off x="0"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Demographics</a:t>
          </a:r>
          <a:endParaRPr lang="en-US" sz="1200" kern="1200" dirty="0"/>
        </a:p>
      </dsp:txBody>
      <dsp:txXfrm>
        <a:off x="0" y="841705"/>
        <a:ext cx="1266092" cy="716059"/>
      </dsp:txXfrm>
    </dsp:sp>
    <dsp:sp modelId="{480A9DE5-51A0-4D69-AE70-02F3634A1EEA}">
      <dsp:nvSpPr>
        <dsp:cNvPr id="0" name=""/>
        <dsp:cNvSpPr/>
      </dsp:nvSpPr>
      <dsp:spPr>
        <a:xfrm>
          <a:off x="1266092"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altLang="en-US" sz="1200" kern="1200" smtClean="0">
              <a:solidFill>
                <a:srgbClr val="000000"/>
              </a:solidFill>
            </a:rPr>
            <a:t>Preferences, Likes</a:t>
          </a:r>
          <a:endParaRPr lang="en-US" altLang="en-US" sz="1200" kern="1200" dirty="0">
            <a:solidFill>
              <a:srgbClr val="000000"/>
            </a:solidFill>
          </a:endParaRPr>
        </a:p>
      </dsp:txBody>
      <dsp:txXfrm>
        <a:off x="1266092" y="841705"/>
        <a:ext cx="1266092" cy="716059"/>
      </dsp:txXfrm>
    </dsp:sp>
    <dsp:sp modelId="{20627443-9D0A-43B6-81EC-F7BB1A0CDCF7}">
      <dsp:nvSpPr>
        <dsp:cNvPr id="0" name=""/>
        <dsp:cNvSpPr/>
      </dsp:nvSpPr>
      <dsp:spPr>
        <a:xfrm>
          <a:off x="2532184"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altLang="en-US" sz="1200" kern="1200" smtClean="0">
              <a:solidFill>
                <a:srgbClr val="000000"/>
              </a:solidFill>
            </a:rPr>
            <a:t>Popular hobbies</a:t>
          </a:r>
          <a:endParaRPr lang="en-US" altLang="en-US" sz="1200" kern="1200" dirty="0">
            <a:solidFill>
              <a:srgbClr val="000000"/>
            </a:solidFill>
          </a:endParaRPr>
        </a:p>
      </dsp:txBody>
      <dsp:txXfrm>
        <a:off x="2532184" y="841705"/>
        <a:ext cx="1266092" cy="716059"/>
      </dsp:txXfrm>
    </dsp:sp>
    <dsp:sp modelId="{C6091098-6FC1-43F2-9A40-8C2A68C05BDD}">
      <dsp:nvSpPr>
        <dsp:cNvPr id="0" name=""/>
        <dsp:cNvSpPr/>
      </dsp:nvSpPr>
      <dsp:spPr>
        <a:xfrm>
          <a:off x="3798276"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altLang="en-US" sz="1200" kern="1200" smtClean="0">
              <a:solidFill>
                <a:srgbClr val="000000"/>
              </a:solidFill>
            </a:rPr>
            <a:t>Education levels</a:t>
          </a:r>
          <a:endParaRPr lang="en-US" altLang="en-US" sz="1200" kern="1200" dirty="0">
            <a:solidFill>
              <a:srgbClr val="000000"/>
            </a:solidFill>
          </a:endParaRPr>
        </a:p>
      </dsp:txBody>
      <dsp:txXfrm>
        <a:off x="3798276" y="841705"/>
        <a:ext cx="1266092" cy="716059"/>
      </dsp:txXfrm>
    </dsp:sp>
    <dsp:sp modelId="{3FED31A7-8F75-4140-8946-0AB898320CC4}">
      <dsp:nvSpPr>
        <dsp:cNvPr id="0" name=""/>
        <dsp:cNvSpPr/>
      </dsp:nvSpPr>
      <dsp:spPr>
        <a:xfrm>
          <a:off x="5064369"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altLang="en-US" sz="1200" kern="1200" smtClean="0">
              <a:solidFill>
                <a:srgbClr val="000000"/>
              </a:solidFill>
            </a:rPr>
            <a:t>Usage of technology devices</a:t>
          </a:r>
          <a:endParaRPr lang="en-US" altLang="en-US" sz="1200" kern="1200" dirty="0">
            <a:solidFill>
              <a:srgbClr val="000000"/>
            </a:solidFill>
          </a:endParaRPr>
        </a:p>
      </dsp:txBody>
      <dsp:txXfrm>
        <a:off x="5064369" y="841705"/>
        <a:ext cx="1266092" cy="716059"/>
      </dsp:txXfrm>
    </dsp:sp>
    <dsp:sp modelId="{1B1A80F9-820A-451C-A7E6-4118C860B65A}">
      <dsp:nvSpPr>
        <dsp:cNvPr id="0" name=""/>
        <dsp:cNvSpPr/>
      </dsp:nvSpPr>
      <dsp:spPr>
        <a:xfrm>
          <a:off x="6330461"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altLang="en-US" sz="1200" kern="1200" smtClean="0">
              <a:solidFill>
                <a:srgbClr val="000000"/>
              </a:solidFill>
            </a:rPr>
            <a:t>Level of reading and writing in X language - and in English.</a:t>
          </a:r>
          <a:endParaRPr lang="en-US" altLang="en-US" sz="1200" kern="1200" dirty="0">
            <a:solidFill>
              <a:srgbClr val="000000"/>
            </a:solidFill>
          </a:endParaRPr>
        </a:p>
      </dsp:txBody>
      <dsp:txXfrm>
        <a:off x="6330461" y="841705"/>
        <a:ext cx="1266092" cy="716059"/>
      </dsp:txXfrm>
    </dsp:sp>
    <dsp:sp modelId="{8622C330-A1D9-4B85-943C-D9C582BD2049}">
      <dsp:nvSpPr>
        <dsp:cNvPr id="0" name=""/>
        <dsp:cNvSpPr/>
      </dsp:nvSpPr>
      <dsp:spPr>
        <a:xfrm>
          <a:off x="7596553"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altLang="en-US" sz="1200" kern="1200" smtClean="0">
              <a:solidFill>
                <a:srgbClr val="000000"/>
              </a:solidFill>
            </a:rPr>
            <a:t>Schedules</a:t>
          </a:r>
          <a:endParaRPr lang="en-US" altLang="en-US" sz="1200" kern="1200" dirty="0">
            <a:solidFill>
              <a:srgbClr val="000000"/>
            </a:solidFill>
          </a:endParaRPr>
        </a:p>
      </dsp:txBody>
      <dsp:txXfrm>
        <a:off x="7596553" y="841705"/>
        <a:ext cx="1266092" cy="716059"/>
      </dsp:txXfrm>
    </dsp:sp>
    <dsp:sp modelId="{A4D24181-0EB6-4729-82C5-C2CDE9539527}">
      <dsp:nvSpPr>
        <dsp:cNvPr id="0" name=""/>
        <dsp:cNvSpPr/>
      </dsp:nvSpPr>
      <dsp:spPr>
        <a:xfrm>
          <a:off x="8862645" y="841705"/>
          <a:ext cx="1266092" cy="716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altLang="en-US" sz="1200" kern="1200" smtClean="0">
              <a:solidFill>
                <a:srgbClr val="000000"/>
              </a:solidFill>
            </a:rPr>
            <a:t>Time in the USA</a:t>
          </a:r>
          <a:endParaRPr lang="en-US" altLang="en-US" sz="1200" kern="1200" dirty="0">
            <a:solidFill>
              <a:srgbClr val="000000"/>
            </a:solidFill>
          </a:endParaRPr>
        </a:p>
      </dsp:txBody>
      <dsp:txXfrm>
        <a:off x="8862645" y="841705"/>
        <a:ext cx="1266092" cy="716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C9B8B-21A8-4F25-91D4-EB294AF37FA6}">
      <dsp:nvSpPr>
        <dsp:cNvPr id="0" name=""/>
        <dsp:cNvSpPr/>
      </dsp:nvSpPr>
      <dsp:spPr>
        <a:xfrm>
          <a:off x="0" y="0"/>
          <a:ext cx="10128738" cy="63023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Library Profile</a:t>
          </a:r>
          <a:endParaRPr lang="en-US" sz="6500" kern="1200" dirty="0"/>
        </a:p>
      </dsp:txBody>
      <dsp:txXfrm>
        <a:off x="0" y="0"/>
        <a:ext cx="10128738" cy="3403256"/>
      </dsp:txXfrm>
    </dsp:sp>
    <dsp:sp modelId="{F2040ED9-3750-4F77-A9B9-2C7900494E0E}">
      <dsp:nvSpPr>
        <dsp:cNvPr id="0" name=""/>
        <dsp:cNvSpPr/>
      </dsp:nvSpPr>
      <dsp:spPr>
        <a:xfrm>
          <a:off x="0"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Demographics</a:t>
          </a:r>
          <a:endParaRPr lang="en-US" sz="1400" kern="1200" dirty="0"/>
        </a:p>
      </dsp:txBody>
      <dsp:txXfrm>
        <a:off x="0" y="3277209"/>
        <a:ext cx="1266092" cy="2899069"/>
      </dsp:txXfrm>
    </dsp:sp>
    <dsp:sp modelId="{4A4E1DDD-22AE-4E8C-9565-548BB6DC69FC}">
      <dsp:nvSpPr>
        <dsp:cNvPr id="0" name=""/>
        <dsp:cNvSpPr/>
      </dsp:nvSpPr>
      <dsp:spPr>
        <a:xfrm>
          <a:off x="1266092"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altLang="en-US" sz="1400" kern="1200" smtClean="0">
              <a:solidFill>
                <a:srgbClr val="000000"/>
              </a:solidFill>
            </a:rPr>
            <a:t>Preferences, Likes</a:t>
          </a:r>
          <a:endParaRPr lang="en-US" altLang="en-US" sz="1400" kern="1200" dirty="0">
            <a:solidFill>
              <a:srgbClr val="000000"/>
            </a:solidFill>
          </a:endParaRPr>
        </a:p>
      </dsp:txBody>
      <dsp:txXfrm>
        <a:off x="1266092" y="3277209"/>
        <a:ext cx="1266092" cy="2899069"/>
      </dsp:txXfrm>
    </dsp:sp>
    <dsp:sp modelId="{0A9EB02F-6E2E-4757-9CD6-D36E3FE669A8}">
      <dsp:nvSpPr>
        <dsp:cNvPr id="0" name=""/>
        <dsp:cNvSpPr/>
      </dsp:nvSpPr>
      <dsp:spPr>
        <a:xfrm>
          <a:off x="2532184"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altLang="en-US" sz="1400" kern="1200" smtClean="0">
              <a:solidFill>
                <a:srgbClr val="000000"/>
              </a:solidFill>
            </a:rPr>
            <a:t>Popular hobbies</a:t>
          </a:r>
          <a:endParaRPr lang="en-US" altLang="en-US" sz="1400" kern="1200" dirty="0">
            <a:solidFill>
              <a:srgbClr val="000000"/>
            </a:solidFill>
          </a:endParaRPr>
        </a:p>
      </dsp:txBody>
      <dsp:txXfrm>
        <a:off x="2532184" y="3277209"/>
        <a:ext cx="1266092" cy="2899069"/>
      </dsp:txXfrm>
    </dsp:sp>
    <dsp:sp modelId="{7B3763EB-ED90-4059-8CD6-0DF6AFF3871F}">
      <dsp:nvSpPr>
        <dsp:cNvPr id="0" name=""/>
        <dsp:cNvSpPr/>
      </dsp:nvSpPr>
      <dsp:spPr>
        <a:xfrm>
          <a:off x="3798276"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altLang="en-US" sz="1400" kern="1200" smtClean="0">
              <a:solidFill>
                <a:srgbClr val="000000"/>
              </a:solidFill>
            </a:rPr>
            <a:t>Education levels</a:t>
          </a:r>
          <a:endParaRPr lang="en-US" altLang="en-US" sz="1400" kern="1200" dirty="0">
            <a:solidFill>
              <a:srgbClr val="000000"/>
            </a:solidFill>
          </a:endParaRPr>
        </a:p>
      </dsp:txBody>
      <dsp:txXfrm>
        <a:off x="3798276" y="3277209"/>
        <a:ext cx="1266092" cy="2899069"/>
      </dsp:txXfrm>
    </dsp:sp>
    <dsp:sp modelId="{9F26A491-4FE1-4014-91A2-B57E7286E1F0}">
      <dsp:nvSpPr>
        <dsp:cNvPr id="0" name=""/>
        <dsp:cNvSpPr/>
      </dsp:nvSpPr>
      <dsp:spPr>
        <a:xfrm>
          <a:off x="5064368"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altLang="en-US" sz="1400" kern="1200" smtClean="0">
              <a:solidFill>
                <a:srgbClr val="000000"/>
              </a:solidFill>
            </a:rPr>
            <a:t>Usage of technology devices</a:t>
          </a:r>
          <a:endParaRPr lang="en-US" altLang="en-US" sz="1400" kern="1200" dirty="0">
            <a:solidFill>
              <a:srgbClr val="000000"/>
            </a:solidFill>
          </a:endParaRPr>
        </a:p>
      </dsp:txBody>
      <dsp:txXfrm>
        <a:off x="5064368" y="3277209"/>
        <a:ext cx="1266092" cy="2899069"/>
      </dsp:txXfrm>
    </dsp:sp>
    <dsp:sp modelId="{DC3E8EF5-74BA-4467-B4D5-DC0E22F4F33F}">
      <dsp:nvSpPr>
        <dsp:cNvPr id="0" name=""/>
        <dsp:cNvSpPr/>
      </dsp:nvSpPr>
      <dsp:spPr>
        <a:xfrm>
          <a:off x="6330461"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altLang="en-US" sz="1400" kern="1200" smtClean="0">
              <a:solidFill>
                <a:srgbClr val="000000"/>
              </a:solidFill>
            </a:rPr>
            <a:t>Level of reading and writing in X language - and in English.</a:t>
          </a:r>
          <a:endParaRPr lang="en-US" altLang="en-US" sz="1400" kern="1200" dirty="0">
            <a:solidFill>
              <a:srgbClr val="000000"/>
            </a:solidFill>
          </a:endParaRPr>
        </a:p>
      </dsp:txBody>
      <dsp:txXfrm>
        <a:off x="6330461" y="3277209"/>
        <a:ext cx="1266092" cy="2899069"/>
      </dsp:txXfrm>
    </dsp:sp>
    <dsp:sp modelId="{876A4B4C-63C1-4A5C-AC03-1A50A2D90681}">
      <dsp:nvSpPr>
        <dsp:cNvPr id="0" name=""/>
        <dsp:cNvSpPr/>
      </dsp:nvSpPr>
      <dsp:spPr>
        <a:xfrm>
          <a:off x="7596553"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altLang="en-US" sz="1400" kern="1200" smtClean="0">
              <a:solidFill>
                <a:srgbClr val="000000"/>
              </a:solidFill>
            </a:rPr>
            <a:t>Schedules</a:t>
          </a:r>
          <a:endParaRPr lang="en-US" altLang="en-US" sz="1400" kern="1200" dirty="0">
            <a:solidFill>
              <a:srgbClr val="000000"/>
            </a:solidFill>
          </a:endParaRPr>
        </a:p>
      </dsp:txBody>
      <dsp:txXfrm>
        <a:off x="7596553" y="3277209"/>
        <a:ext cx="1266092" cy="2899069"/>
      </dsp:txXfrm>
    </dsp:sp>
    <dsp:sp modelId="{D2F7829F-55EC-4E2F-8C3F-F33F7C9698CD}">
      <dsp:nvSpPr>
        <dsp:cNvPr id="0" name=""/>
        <dsp:cNvSpPr/>
      </dsp:nvSpPr>
      <dsp:spPr>
        <a:xfrm>
          <a:off x="8862645" y="3277209"/>
          <a:ext cx="1266092" cy="2899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altLang="en-US" sz="1400" kern="1200" smtClean="0">
              <a:solidFill>
                <a:srgbClr val="000000"/>
              </a:solidFill>
            </a:rPr>
            <a:t>Time in the USA</a:t>
          </a:r>
          <a:endParaRPr lang="en-US" altLang="en-US" sz="1400" kern="1200" dirty="0">
            <a:solidFill>
              <a:srgbClr val="000000"/>
            </a:solidFill>
          </a:endParaRPr>
        </a:p>
      </dsp:txBody>
      <dsp:txXfrm>
        <a:off x="8862645" y="3277209"/>
        <a:ext cx="1266092" cy="2899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913DD-5517-448C-A2E0-985B2C2BDC7B}">
      <dsp:nvSpPr>
        <dsp:cNvPr id="0" name=""/>
        <dsp:cNvSpPr/>
      </dsp:nvSpPr>
      <dsp:spPr>
        <a:xfrm>
          <a:off x="678072" y="0"/>
          <a:ext cx="7684823" cy="584395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F923AA-2124-4122-8BC8-1702AD65A887}">
      <dsp:nvSpPr>
        <dsp:cNvPr id="0" name=""/>
        <dsp:cNvSpPr/>
      </dsp:nvSpPr>
      <dsp:spPr>
        <a:xfrm>
          <a:off x="306368" y="1753185"/>
          <a:ext cx="2712290" cy="2337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t>Printed</a:t>
          </a:r>
        </a:p>
        <a:p>
          <a:pPr lvl="0" algn="ctr" defTabSz="1111250">
            <a:lnSpc>
              <a:spcPct val="90000"/>
            </a:lnSpc>
            <a:spcBef>
              <a:spcPct val="0"/>
            </a:spcBef>
            <a:spcAft>
              <a:spcPct val="35000"/>
            </a:spcAft>
          </a:pPr>
          <a:r>
            <a:rPr lang="en-US" sz="2500" kern="1200" dirty="0" smtClean="0"/>
            <a:t>Books, Newspapers, Magazines</a:t>
          </a:r>
          <a:endParaRPr lang="en-US" sz="2500" kern="1200" dirty="0"/>
        </a:p>
      </dsp:txBody>
      <dsp:txXfrm>
        <a:off x="420479" y="1867296"/>
        <a:ext cx="2484068" cy="2109358"/>
      </dsp:txXfrm>
    </dsp:sp>
    <dsp:sp modelId="{71451E00-3381-4F06-B98B-1EA3B6BB5310}">
      <dsp:nvSpPr>
        <dsp:cNvPr id="0" name=""/>
        <dsp:cNvSpPr/>
      </dsp:nvSpPr>
      <dsp:spPr>
        <a:xfrm>
          <a:off x="3164339" y="1753185"/>
          <a:ext cx="2712290" cy="23375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t>Digital</a:t>
          </a:r>
        </a:p>
        <a:p>
          <a:pPr lvl="0" algn="ctr" defTabSz="1111250">
            <a:lnSpc>
              <a:spcPct val="90000"/>
            </a:lnSpc>
            <a:spcBef>
              <a:spcPct val="0"/>
            </a:spcBef>
            <a:spcAft>
              <a:spcPct val="35000"/>
            </a:spcAft>
          </a:pPr>
          <a:r>
            <a:rPr lang="en-US" sz="2500" kern="1200" dirty="0" smtClean="0"/>
            <a:t>Books, Music,</a:t>
          </a:r>
        </a:p>
        <a:p>
          <a:pPr lvl="0" algn="ctr" defTabSz="1111250">
            <a:lnSpc>
              <a:spcPct val="90000"/>
            </a:lnSpc>
            <a:spcBef>
              <a:spcPct val="0"/>
            </a:spcBef>
            <a:spcAft>
              <a:spcPct val="35000"/>
            </a:spcAft>
          </a:pPr>
          <a:r>
            <a:rPr lang="en-US" sz="2500" kern="1200" dirty="0" smtClean="0"/>
            <a:t>Movies,</a:t>
          </a:r>
        </a:p>
        <a:p>
          <a:pPr lvl="0" algn="ctr" defTabSz="1111250">
            <a:lnSpc>
              <a:spcPct val="90000"/>
            </a:lnSpc>
            <a:spcBef>
              <a:spcPct val="0"/>
            </a:spcBef>
            <a:spcAft>
              <a:spcPct val="35000"/>
            </a:spcAft>
          </a:pPr>
          <a:r>
            <a:rPr lang="en-US" sz="2500" kern="1200" dirty="0" smtClean="0"/>
            <a:t>Databases</a:t>
          </a:r>
          <a:endParaRPr lang="en-US" sz="2500" kern="1200" dirty="0"/>
        </a:p>
      </dsp:txBody>
      <dsp:txXfrm>
        <a:off x="3278450" y="1867296"/>
        <a:ext cx="2484068" cy="2109358"/>
      </dsp:txXfrm>
    </dsp:sp>
    <dsp:sp modelId="{2F5A6302-4576-48E9-8650-300CCC484887}">
      <dsp:nvSpPr>
        <dsp:cNvPr id="0" name=""/>
        <dsp:cNvSpPr/>
      </dsp:nvSpPr>
      <dsp:spPr>
        <a:xfrm>
          <a:off x="6022309" y="1753185"/>
          <a:ext cx="2712290" cy="23375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t>Online</a:t>
          </a:r>
        </a:p>
        <a:p>
          <a:pPr lvl="0" algn="ctr" defTabSz="1111250">
            <a:lnSpc>
              <a:spcPct val="90000"/>
            </a:lnSpc>
            <a:spcBef>
              <a:spcPct val="0"/>
            </a:spcBef>
            <a:spcAft>
              <a:spcPct val="35000"/>
            </a:spcAft>
          </a:pPr>
          <a:r>
            <a:rPr lang="en-US" sz="2500" kern="1200" dirty="0" smtClean="0"/>
            <a:t>Blogs, Reviews, Communities, Self-published/ recorded</a:t>
          </a:r>
          <a:endParaRPr lang="en-US" sz="2500" kern="1200" dirty="0"/>
        </a:p>
      </dsp:txBody>
      <dsp:txXfrm>
        <a:off x="6136420" y="1867296"/>
        <a:ext cx="2484068" cy="2109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610370" y="855524"/>
          <a:ext cx="851616" cy="405770"/>
        </a:xfrm>
        <a:custGeom>
          <a:avLst/>
          <a:gdLst/>
          <a:ahLst/>
          <a:cxnLst/>
          <a:rect l="0" t="0" r="0" b="0"/>
          <a:pathLst>
            <a:path>
              <a:moveTo>
                <a:pt x="0" y="0"/>
              </a:moveTo>
              <a:lnTo>
                <a:pt x="0" y="279664"/>
              </a:lnTo>
              <a:lnTo>
                <a:pt x="851616" y="279664"/>
              </a:lnTo>
              <a:lnTo>
                <a:pt x="851616" y="405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798230" y="855524"/>
          <a:ext cx="812140" cy="405770"/>
        </a:xfrm>
        <a:custGeom>
          <a:avLst/>
          <a:gdLst/>
          <a:ahLst/>
          <a:cxnLst/>
          <a:rect l="0" t="0" r="0" b="0"/>
          <a:pathLst>
            <a:path>
              <a:moveTo>
                <a:pt x="812140" y="0"/>
              </a:moveTo>
              <a:lnTo>
                <a:pt x="812140" y="279664"/>
              </a:lnTo>
              <a:lnTo>
                <a:pt x="0" y="279664"/>
              </a:lnTo>
              <a:lnTo>
                <a:pt x="0" y="405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929742" y="-8872"/>
          <a:ext cx="1361256" cy="864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080993" y="134815"/>
          <a:ext cx="1361256" cy="864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Festivals</a:t>
          </a:r>
          <a:endParaRPr lang="en-US" sz="1400" kern="1200" dirty="0"/>
        </a:p>
      </dsp:txBody>
      <dsp:txXfrm>
        <a:off x="1106310" y="160132"/>
        <a:ext cx="1310622" cy="813763"/>
      </dsp:txXfrm>
    </dsp:sp>
    <dsp:sp modelId="{756A43FE-4006-4E8C-870C-EB2E4CDBF652}">
      <dsp:nvSpPr>
        <dsp:cNvPr id="0" name=""/>
        <dsp:cNvSpPr/>
      </dsp:nvSpPr>
      <dsp:spPr>
        <a:xfrm>
          <a:off x="117602" y="1261294"/>
          <a:ext cx="1361256" cy="864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268853" y="1404982"/>
          <a:ext cx="1361256" cy="864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Hispanic Heritage Month</a:t>
          </a:r>
          <a:endParaRPr lang="en-US" sz="1400" kern="1200" dirty="0"/>
        </a:p>
      </dsp:txBody>
      <dsp:txXfrm>
        <a:off x="294170" y="1430299"/>
        <a:ext cx="1310622" cy="813763"/>
      </dsp:txXfrm>
    </dsp:sp>
    <dsp:sp modelId="{359155F1-2F7E-44A8-8330-DD6BB6311FAB}">
      <dsp:nvSpPr>
        <dsp:cNvPr id="0" name=""/>
        <dsp:cNvSpPr/>
      </dsp:nvSpPr>
      <dsp:spPr>
        <a:xfrm>
          <a:off x="1781359" y="1261294"/>
          <a:ext cx="1361256" cy="864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1932610" y="1404982"/>
          <a:ext cx="1361256" cy="864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err="1" smtClean="0"/>
            <a:t>Dia</a:t>
          </a:r>
          <a:r>
            <a:rPr lang="en-US" sz="1400" kern="1200" dirty="0" smtClean="0"/>
            <a:t> de las Madres/ </a:t>
          </a:r>
        </a:p>
        <a:p>
          <a:pPr lvl="0" algn="ctr" defTabSz="622300">
            <a:lnSpc>
              <a:spcPct val="90000"/>
            </a:lnSpc>
            <a:spcBef>
              <a:spcPct val="0"/>
            </a:spcBef>
            <a:spcAft>
              <a:spcPct val="35000"/>
            </a:spcAft>
          </a:pPr>
          <a:r>
            <a:rPr lang="en-US" sz="1400" kern="1200" dirty="0" smtClean="0"/>
            <a:t>Mother’s Day</a:t>
          </a:r>
          <a:endParaRPr lang="en-US" sz="1400" kern="1200" dirty="0"/>
        </a:p>
      </dsp:txBody>
      <dsp:txXfrm>
        <a:off x="1957927" y="1430299"/>
        <a:ext cx="1310622" cy="8137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466560" y="806876"/>
          <a:ext cx="803668" cy="382924"/>
        </a:xfrm>
        <a:custGeom>
          <a:avLst/>
          <a:gdLst/>
          <a:ahLst/>
          <a:cxnLst/>
          <a:rect l="0" t="0" r="0" b="0"/>
          <a:pathLst>
            <a:path>
              <a:moveTo>
                <a:pt x="0" y="0"/>
              </a:moveTo>
              <a:lnTo>
                <a:pt x="0" y="263918"/>
              </a:lnTo>
              <a:lnTo>
                <a:pt x="803668" y="263918"/>
              </a:lnTo>
              <a:lnTo>
                <a:pt x="803668" y="382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700145" y="806876"/>
          <a:ext cx="766414" cy="382924"/>
        </a:xfrm>
        <a:custGeom>
          <a:avLst/>
          <a:gdLst/>
          <a:ahLst/>
          <a:cxnLst/>
          <a:rect l="0" t="0" r="0" b="0"/>
          <a:pathLst>
            <a:path>
              <a:moveTo>
                <a:pt x="766414" y="0"/>
              </a:moveTo>
              <a:lnTo>
                <a:pt x="766414" y="263918"/>
              </a:lnTo>
              <a:lnTo>
                <a:pt x="0" y="263918"/>
              </a:lnTo>
              <a:lnTo>
                <a:pt x="0" y="382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824253" y="-8853"/>
          <a:ext cx="1284613" cy="815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966988" y="126744"/>
          <a:ext cx="1284613" cy="8157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Children</a:t>
          </a:r>
          <a:endParaRPr lang="en-US" sz="1800" kern="1200" dirty="0"/>
        </a:p>
      </dsp:txBody>
      <dsp:txXfrm>
        <a:off x="990880" y="150636"/>
        <a:ext cx="1236829" cy="767945"/>
      </dsp:txXfrm>
    </dsp:sp>
    <dsp:sp modelId="{756A43FE-4006-4E8C-870C-EB2E4CDBF652}">
      <dsp:nvSpPr>
        <dsp:cNvPr id="0" name=""/>
        <dsp:cNvSpPr/>
      </dsp:nvSpPr>
      <dsp:spPr>
        <a:xfrm>
          <a:off x="57838" y="1189800"/>
          <a:ext cx="1284613" cy="815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200573" y="1325398"/>
          <a:ext cx="1284613" cy="8157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Storytelling</a:t>
          </a:r>
          <a:endParaRPr lang="en-US" sz="1800" kern="1200" dirty="0"/>
        </a:p>
      </dsp:txBody>
      <dsp:txXfrm>
        <a:off x="224465" y="1349290"/>
        <a:ext cx="1236829" cy="767945"/>
      </dsp:txXfrm>
    </dsp:sp>
    <dsp:sp modelId="{359155F1-2F7E-44A8-8330-DD6BB6311FAB}">
      <dsp:nvSpPr>
        <dsp:cNvPr id="0" name=""/>
        <dsp:cNvSpPr/>
      </dsp:nvSpPr>
      <dsp:spPr>
        <a:xfrm>
          <a:off x="1627921" y="1189800"/>
          <a:ext cx="1284613" cy="815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1770656" y="1325398"/>
          <a:ext cx="1284613" cy="8157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Crafts</a:t>
          </a:r>
          <a:endParaRPr lang="en-US" sz="1800" kern="1200" dirty="0"/>
        </a:p>
      </dsp:txBody>
      <dsp:txXfrm>
        <a:off x="1794548" y="1349290"/>
        <a:ext cx="1236829" cy="7679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643978" y="842488"/>
          <a:ext cx="1012307" cy="400368"/>
        </a:xfrm>
        <a:custGeom>
          <a:avLst/>
          <a:gdLst/>
          <a:ahLst/>
          <a:cxnLst/>
          <a:rect l="0" t="0" r="0" b="0"/>
          <a:pathLst>
            <a:path>
              <a:moveTo>
                <a:pt x="0" y="0"/>
              </a:moveTo>
              <a:lnTo>
                <a:pt x="0" y="276128"/>
              </a:lnTo>
              <a:lnTo>
                <a:pt x="1012307" y="276128"/>
              </a:lnTo>
              <a:lnTo>
                <a:pt x="1012307" y="400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843847" y="842488"/>
          <a:ext cx="800130" cy="399769"/>
        </a:xfrm>
        <a:custGeom>
          <a:avLst/>
          <a:gdLst/>
          <a:ahLst/>
          <a:cxnLst/>
          <a:rect l="0" t="0" r="0" b="0"/>
          <a:pathLst>
            <a:path>
              <a:moveTo>
                <a:pt x="800130" y="0"/>
              </a:moveTo>
              <a:lnTo>
                <a:pt x="800130" y="275529"/>
              </a:lnTo>
              <a:lnTo>
                <a:pt x="0" y="275529"/>
              </a:lnTo>
              <a:lnTo>
                <a:pt x="0" y="399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973414" y="-9126"/>
          <a:ext cx="1341126" cy="8516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122428" y="132436"/>
          <a:ext cx="1341126" cy="8516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Adults</a:t>
          </a:r>
          <a:endParaRPr lang="en-US" sz="2200" kern="1200" dirty="0"/>
        </a:p>
      </dsp:txBody>
      <dsp:txXfrm>
        <a:off x="1147371" y="157379"/>
        <a:ext cx="1291240" cy="801729"/>
      </dsp:txXfrm>
    </dsp:sp>
    <dsp:sp modelId="{756A43FE-4006-4E8C-870C-EB2E4CDBF652}">
      <dsp:nvSpPr>
        <dsp:cNvPr id="0" name=""/>
        <dsp:cNvSpPr/>
      </dsp:nvSpPr>
      <dsp:spPr>
        <a:xfrm>
          <a:off x="173283" y="1242258"/>
          <a:ext cx="1341126" cy="8516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322298" y="1383821"/>
          <a:ext cx="1341126" cy="8516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Film Festival</a:t>
          </a:r>
          <a:endParaRPr lang="en-US" sz="2200" kern="1200" dirty="0"/>
        </a:p>
      </dsp:txBody>
      <dsp:txXfrm>
        <a:off x="347241" y="1408764"/>
        <a:ext cx="1291240" cy="801729"/>
      </dsp:txXfrm>
    </dsp:sp>
    <dsp:sp modelId="{359155F1-2F7E-44A8-8330-DD6BB6311FAB}">
      <dsp:nvSpPr>
        <dsp:cNvPr id="0" name=""/>
        <dsp:cNvSpPr/>
      </dsp:nvSpPr>
      <dsp:spPr>
        <a:xfrm>
          <a:off x="1985722" y="1242857"/>
          <a:ext cx="1341126" cy="8516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2134736" y="1384420"/>
          <a:ext cx="1341126" cy="8516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Author Talks</a:t>
          </a:r>
          <a:endParaRPr lang="en-US" sz="2200" kern="1200" dirty="0"/>
        </a:p>
      </dsp:txBody>
      <dsp:txXfrm>
        <a:off x="2159679" y="1409363"/>
        <a:ext cx="1291240" cy="8017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476804" y="840005"/>
          <a:ext cx="836778" cy="398700"/>
        </a:xfrm>
        <a:custGeom>
          <a:avLst/>
          <a:gdLst/>
          <a:ahLst/>
          <a:cxnLst/>
          <a:rect l="0" t="0" r="0" b="0"/>
          <a:pathLst>
            <a:path>
              <a:moveTo>
                <a:pt x="0" y="0"/>
              </a:moveTo>
              <a:lnTo>
                <a:pt x="0" y="274791"/>
              </a:lnTo>
              <a:lnTo>
                <a:pt x="836778" y="274791"/>
              </a:lnTo>
              <a:lnTo>
                <a:pt x="836778" y="3987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678814" y="840005"/>
          <a:ext cx="797989" cy="398700"/>
        </a:xfrm>
        <a:custGeom>
          <a:avLst/>
          <a:gdLst/>
          <a:ahLst/>
          <a:cxnLst/>
          <a:rect l="0" t="0" r="0" b="0"/>
          <a:pathLst>
            <a:path>
              <a:moveTo>
                <a:pt x="797989" y="0"/>
              </a:moveTo>
              <a:lnTo>
                <a:pt x="797989" y="274791"/>
              </a:lnTo>
              <a:lnTo>
                <a:pt x="0" y="274791"/>
              </a:lnTo>
              <a:lnTo>
                <a:pt x="0" y="3987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808035" y="-9330"/>
          <a:ext cx="1337537" cy="849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956650" y="131853"/>
          <a:ext cx="1337537" cy="8493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Various</a:t>
          </a:r>
          <a:endParaRPr lang="en-US" sz="2400" kern="1200" dirty="0"/>
        </a:p>
      </dsp:txBody>
      <dsp:txXfrm>
        <a:off x="981526" y="156729"/>
        <a:ext cx="1287785" cy="799584"/>
      </dsp:txXfrm>
    </dsp:sp>
    <dsp:sp modelId="{756A43FE-4006-4E8C-870C-EB2E4CDBF652}">
      <dsp:nvSpPr>
        <dsp:cNvPr id="0" name=""/>
        <dsp:cNvSpPr/>
      </dsp:nvSpPr>
      <dsp:spPr>
        <a:xfrm>
          <a:off x="10045" y="1238705"/>
          <a:ext cx="1337537" cy="849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158661" y="1379890"/>
          <a:ext cx="1337537" cy="8493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Dance</a:t>
          </a:r>
          <a:endParaRPr lang="en-US" sz="2400" kern="1200" dirty="0"/>
        </a:p>
      </dsp:txBody>
      <dsp:txXfrm>
        <a:off x="183537" y="1404766"/>
        <a:ext cx="1287785" cy="799584"/>
      </dsp:txXfrm>
    </dsp:sp>
    <dsp:sp modelId="{359155F1-2F7E-44A8-8330-DD6BB6311FAB}">
      <dsp:nvSpPr>
        <dsp:cNvPr id="0" name=""/>
        <dsp:cNvSpPr/>
      </dsp:nvSpPr>
      <dsp:spPr>
        <a:xfrm>
          <a:off x="1644814" y="1238705"/>
          <a:ext cx="1337537" cy="8493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1793429" y="1379890"/>
          <a:ext cx="1337537" cy="8493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Concerts</a:t>
          </a:r>
          <a:endParaRPr lang="en-US" sz="2400" kern="1200" dirty="0"/>
        </a:p>
      </dsp:txBody>
      <dsp:txXfrm>
        <a:off x="1818305" y="1404766"/>
        <a:ext cx="1287785" cy="7995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564848" y="724073"/>
          <a:ext cx="855591" cy="543174"/>
        </a:xfrm>
        <a:custGeom>
          <a:avLst/>
          <a:gdLst/>
          <a:ahLst/>
          <a:cxnLst/>
          <a:rect l="0" t="0" r="0" b="0"/>
          <a:pathLst>
            <a:path>
              <a:moveTo>
                <a:pt x="0" y="0"/>
              </a:moveTo>
              <a:lnTo>
                <a:pt x="0" y="416480"/>
              </a:lnTo>
              <a:lnTo>
                <a:pt x="855591" y="416480"/>
              </a:lnTo>
              <a:lnTo>
                <a:pt x="855591" y="5431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531848" y="724073"/>
          <a:ext cx="1033000" cy="544244"/>
        </a:xfrm>
        <a:custGeom>
          <a:avLst/>
          <a:gdLst/>
          <a:ahLst/>
          <a:cxnLst/>
          <a:rect l="0" t="0" r="0" b="0"/>
          <a:pathLst>
            <a:path>
              <a:moveTo>
                <a:pt x="1033000" y="0"/>
              </a:moveTo>
              <a:lnTo>
                <a:pt x="1033000" y="417550"/>
              </a:lnTo>
              <a:lnTo>
                <a:pt x="0" y="417550"/>
              </a:lnTo>
              <a:lnTo>
                <a:pt x="0" y="5442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881043" y="-144358"/>
          <a:ext cx="1367609" cy="868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033000" y="0"/>
          <a:ext cx="1367609" cy="8684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Health</a:t>
          </a:r>
          <a:endParaRPr lang="en-US" sz="2400" kern="1200" dirty="0"/>
        </a:p>
      </dsp:txBody>
      <dsp:txXfrm>
        <a:off x="1058435" y="25435"/>
        <a:ext cx="1316739" cy="817561"/>
      </dsp:txXfrm>
    </dsp:sp>
    <dsp:sp modelId="{756A43FE-4006-4E8C-870C-EB2E4CDBF652}">
      <dsp:nvSpPr>
        <dsp:cNvPr id="0" name=""/>
        <dsp:cNvSpPr/>
      </dsp:nvSpPr>
      <dsp:spPr>
        <a:xfrm>
          <a:off x="-151956" y="1268317"/>
          <a:ext cx="1367609" cy="868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0" y="1412676"/>
          <a:ext cx="1367609" cy="8684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Diabetes</a:t>
          </a:r>
          <a:endParaRPr lang="en-US" sz="2400" kern="1200" dirty="0"/>
        </a:p>
      </dsp:txBody>
      <dsp:txXfrm>
        <a:off x="25435" y="1438111"/>
        <a:ext cx="1316739" cy="817561"/>
      </dsp:txXfrm>
    </dsp:sp>
    <dsp:sp modelId="{359155F1-2F7E-44A8-8330-DD6BB6311FAB}">
      <dsp:nvSpPr>
        <dsp:cNvPr id="0" name=""/>
        <dsp:cNvSpPr/>
      </dsp:nvSpPr>
      <dsp:spPr>
        <a:xfrm>
          <a:off x="1736635" y="1267247"/>
          <a:ext cx="1367609" cy="8684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1888591" y="1411606"/>
          <a:ext cx="1367609" cy="8684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Cancer</a:t>
          </a:r>
          <a:endParaRPr lang="en-US" sz="2400" kern="1200" dirty="0"/>
        </a:p>
      </dsp:txBody>
      <dsp:txXfrm>
        <a:off x="1914026" y="1437041"/>
        <a:ext cx="1316739" cy="8175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C5C82-871C-4613-A57D-E3E807558139}">
      <dsp:nvSpPr>
        <dsp:cNvPr id="0" name=""/>
        <dsp:cNvSpPr/>
      </dsp:nvSpPr>
      <dsp:spPr>
        <a:xfrm>
          <a:off x="1718293" y="859495"/>
          <a:ext cx="855860" cy="407792"/>
        </a:xfrm>
        <a:custGeom>
          <a:avLst/>
          <a:gdLst/>
          <a:ahLst/>
          <a:cxnLst/>
          <a:rect l="0" t="0" r="0" b="0"/>
          <a:pathLst>
            <a:path>
              <a:moveTo>
                <a:pt x="0" y="0"/>
              </a:moveTo>
              <a:lnTo>
                <a:pt x="0" y="281058"/>
              </a:lnTo>
              <a:lnTo>
                <a:pt x="855860" y="281058"/>
              </a:lnTo>
              <a:lnTo>
                <a:pt x="855860" y="4077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2AC95-5723-4E5D-A9E0-D860CDEDF414}">
      <dsp:nvSpPr>
        <dsp:cNvPr id="0" name=""/>
        <dsp:cNvSpPr/>
      </dsp:nvSpPr>
      <dsp:spPr>
        <a:xfrm>
          <a:off x="902105" y="859495"/>
          <a:ext cx="816187" cy="407792"/>
        </a:xfrm>
        <a:custGeom>
          <a:avLst/>
          <a:gdLst/>
          <a:ahLst/>
          <a:cxnLst/>
          <a:rect l="0" t="0" r="0" b="0"/>
          <a:pathLst>
            <a:path>
              <a:moveTo>
                <a:pt x="816187" y="0"/>
              </a:moveTo>
              <a:lnTo>
                <a:pt x="816187" y="281058"/>
              </a:lnTo>
              <a:lnTo>
                <a:pt x="0" y="281058"/>
              </a:lnTo>
              <a:lnTo>
                <a:pt x="0" y="4077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B98A0-09B9-44D9-B71D-732304C29A04}">
      <dsp:nvSpPr>
        <dsp:cNvPr id="0" name=""/>
        <dsp:cNvSpPr/>
      </dsp:nvSpPr>
      <dsp:spPr>
        <a:xfrm>
          <a:off x="1034273" y="-9209"/>
          <a:ext cx="1368039" cy="868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3CE16-D847-4E32-9CA3-3A6B32FC2D53}">
      <dsp:nvSpPr>
        <dsp:cNvPr id="0" name=""/>
        <dsp:cNvSpPr/>
      </dsp:nvSpPr>
      <dsp:spPr>
        <a:xfrm>
          <a:off x="1186277" y="135194"/>
          <a:ext cx="1368039" cy="868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Housing</a:t>
          </a:r>
          <a:endParaRPr lang="en-US" sz="1900" kern="1200" dirty="0"/>
        </a:p>
      </dsp:txBody>
      <dsp:txXfrm>
        <a:off x="1211721" y="160638"/>
        <a:ext cx="1317151" cy="817817"/>
      </dsp:txXfrm>
    </dsp:sp>
    <dsp:sp modelId="{756A43FE-4006-4E8C-870C-EB2E4CDBF652}">
      <dsp:nvSpPr>
        <dsp:cNvPr id="0" name=""/>
        <dsp:cNvSpPr/>
      </dsp:nvSpPr>
      <dsp:spPr>
        <a:xfrm>
          <a:off x="218085" y="1267287"/>
          <a:ext cx="1368039" cy="868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08062-AD0A-47D7-9483-3798F5692987}">
      <dsp:nvSpPr>
        <dsp:cNvPr id="0" name=""/>
        <dsp:cNvSpPr/>
      </dsp:nvSpPr>
      <dsp:spPr>
        <a:xfrm>
          <a:off x="370090" y="1411691"/>
          <a:ext cx="1368039" cy="868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Tenants’ Rights</a:t>
          </a:r>
          <a:endParaRPr lang="en-US" sz="1900" kern="1200" dirty="0"/>
        </a:p>
      </dsp:txBody>
      <dsp:txXfrm>
        <a:off x="395534" y="1437135"/>
        <a:ext cx="1317151" cy="817817"/>
      </dsp:txXfrm>
    </dsp:sp>
    <dsp:sp modelId="{359155F1-2F7E-44A8-8330-DD6BB6311FAB}">
      <dsp:nvSpPr>
        <dsp:cNvPr id="0" name=""/>
        <dsp:cNvSpPr/>
      </dsp:nvSpPr>
      <dsp:spPr>
        <a:xfrm>
          <a:off x="1890134" y="1267287"/>
          <a:ext cx="1368039" cy="868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67F5-13DA-4F3A-A5E9-6F77420A8B10}">
      <dsp:nvSpPr>
        <dsp:cNvPr id="0" name=""/>
        <dsp:cNvSpPr/>
      </dsp:nvSpPr>
      <dsp:spPr>
        <a:xfrm>
          <a:off x="2042138" y="1411691"/>
          <a:ext cx="1368039" cy="868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How to buy a home</a:t>
          </a:r>
          <a:endParaRPr lang="en-US" sz="1900" kern="1200" dirty="0"/>
        </a:p>
      </dsp:txBody>
      <dsp:txXfrm>
        <a:off x="2067582" y="1437135"/>
        <a:ext cx="1317151" cy="81781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CDB1F-B9B3-46A2-944A-CCC326D0B3CE}" type="datetimeFigureOut">
              <a:rPr lang="en-US" smtClean="0"/>
              <a:t>6/5/17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35D1E-8249-4D2B-B856-EBCAB02F6552}" type="slidenum">
              <a:rPr lang="en-US" smtClean="0"/>
              <a:t>‹#›</a:t>
            </a:fld>
            <a:endParaRPr lang="en-US"/>
          </a:p>
        </p:txBody>
      </p:sp>
    </p:spTree>
    <p:extLst>
      <p:ext uri="{BB962C8B-B14F-4D97-AF65-F5344CB8AC3E}">
        <p14:creationId xmlns:p14="http://schemas.microsoft.com/office/powerpoint/2010/main" val="2002089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9"/>
          <p:cNvSpPr>
            <a:spLocks noGrp="1" noChangeArrowheads="1"/>
          </p:cNvSpPr>
          <p:nvPr>
            <p:ph type="sldNum"/>
          </p:nvPr>
        </p:nvSpPr>
        <p:spPr>
          <a:ln/>
        </p:spPr>
        <p:txBody>
          <a:bodyPr/>
          <a:lstStyle/>
          <a:p>
            <a:fld id="{AD4AD2DA-6DE7-4BBF-A4FF-654090642C7B}" type="slidenum">
              <a:rPr lang="en-GB" altLang="en-US">
                <a:solidFill>
                  <a:prstClr val="black"/>
                </a:solidFill>
              </a:rPr>
              <a:pPr/>
              <a:t>7</a:t>
            </a:fld>
            <a:endParaRPr lang="en-GB" altLang="en-US">
              <a:solidFill>
                <a:prstClr val="black"/>
              </a:solidFill>
            </a:endParaRPr>
          </a:p>
        </p:txBody>
      </p:sp>
      <p:sp>
        <p:nvSpPr>
          <p:cNvPr id="12289" name="Text Box 1"/>
          <p:cNvSpPr txBox="1">
            <a:spLocks noChangeArrowheads="1"/>
          </p:cNvSpPr>
          <p:nvPr/>
        </p:nvSpPr>
        <p:spPr bwMode="auto">
          <a:xfrm>
            <a:off x="3881438" y="8737600"/>
            <a:ext cx="29591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5pPr>
            <a:lvl6pPr marL="25146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6pPr>
            <a:lvl7pPr marL="29718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7pPr>
            <a:lvl8pPr marL="34290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8pPr>
            <a:lvl9pPr marL="38862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9pPr>
          </a:lstStyle>
          <a:p>
            <a:pPr algn="r">
              <a:lnSpc>
                <a:spcPct val="98000"/>
              </a:lnSpc>
            </a:pPr>
            <a:fld id="{11515ECC-E494-40B6-A127-B6CC38A407B8}" type="slidenum">
              <a:rPr lang="en-GB" altLang="en-US" sz="1400">
                <a:solidFill>
                  <a:srgbClr val="000000"/>
                </a:solidFill>
              </a:rPr>
              <a:pPr algn="r">
                <a:lnSpc>
                  <a:spcPct val="98000"/>
                </a:lnSpc>
              </a:pPr>
              <a:t>7</a:t>
            </a:fld>
            <a:endParaRPr lang="en-GB" altLang="en-US" sz="1400">
              <a:solidFill>
                <a:srgbClr val="000000"/>
              </a:solidFill>
            </a:endParaRPr>
          </a:p>
        </p:txBody>
      </p:sp>
      <p:sp>
        <p:nvSpPr>
          <p:cNvPr id="12290" name="Text Box 2"/>
          <p:cNvSpPr txBox="1">
            <a:spLocks noChangeArrowheads="1"/>
          </p:cNvSpPr>
          <p:nvPr/>
        </p:nvSpPr>
        <p:spPr bwMode="auto">
          <a:xfrm>
            <a:off x="1236663" y="706438"/>
            <a:ext cx="4529137" cy="34798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12291" name="Text Box 3"/>
          <p:cNvSpPr txBox="1">
            <a:spLocks noChangeArrowheads="1"/>
          </p:cNvSpPr>
          <p:nvPr/>
        </p:nvSpPr>
        <p:spPr bwMode="auto">
          <a:xfrm>
            <a:off x="685800" y="4368800"/>
            <a:ext cx="5470525" cy="412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22355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F8700F1-6130-4BF2-A710-A4650CA3FCA8}" type="slidenum">
              <a:rPr lang="en-US" altLang="en-US"/>
              <a:pPr/>
              <a:t>28</a:t>
            </a:fld>
            <a:endParaRPr lang="en-US" altLang="en-US"/>
          </a:p>
        </p:txBody>
      </p:sp>
      <p:sp>
        <p:nvSpPr>
          <p:cNvPr id="27649" name="Rectangle 1"/>
          <p:cNvSpPr txBox="1">
            <a:spLocks noGrp="1" noRot="1" noChangeAspect="1" noChangeArrowheads="1"/>
          </p:cNvSpPr>
          <p:nvPr>
            <p:ph type="sldImg"/>
          </p:nvPr>
        </p:nvSpPr>
        <p:spPr bwMode="auto">
          <a:xfrm>
            <a:off x="490538" y="755650"/>
            <a:ext cx="6599237" cy="3713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p:cNvSpPr txBox="1">
            <a:spLocks noGrp="1" noChangeArrowheads="1"/>
          </p:cNvSpPr>
          <p:nvPr>
            <p:ph type="body" idx="1"/>
          </p:nvPr>
        </p:nvSpPr>
        <p:spPr bwMode="auto">
          <a:xfrm>
            <a:off x="758825" y="4725988"/>
            <a:ext cx="6062663" cy="4459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4663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DE5F9730-862B-4AF6-AC83-313E79651785}" type="slidenum">
              <a:rPr lang="en-US" altLang="en-US"/>
              <a:pPr/>
              <a:t>30</a:t>
            </a:fld>
            <a:endParaRPr lang="en-US" altLang="en-US"/>
          </a:p>
        </p:txBody>
      </p:sp>
      <p:sp>
        <p:nvSpPr>
          <p:cNvPr id="121857" name="Rectangle 1"/>
          <p:cNvSpPr txBox="1">
            <a:spLocks noGrp="1" noRot="1" noChangeAspect="1" noChangeArrowheads="1"/>
          </p:cNvSpPr>
          <p:nvPr>
            <p:ph type="sldImg"/>
          </p:nvPr>
        </p:nvSpPr>
        <p:spPr bwMode="auto">
          <a:xfrm>
            <a:off x="536575" y="763588"/>
            <a:ext cx="6692900" cy="3765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77875" y="4776788"/>
            <a:ext cx="6211888" cy="451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7843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641327FD-1D6D-4A2F-A921-FF280BB26835}" type="slidenum">
              <a:rPr lang="en-US" altLang="en-US"/>
              <a:pPr/>
              <a:t>31</a:t>
            </a:fld>
            <a:endParaRPr lang="en-US" altLang="en-US"/>
          </a:p>
        </p:txBody>
      </p:sp>
      <p:sp>
        <p:nvSpPr>
          <p:cNvPr id="122881" name="Rectangle 1"/>
          <p:cNvSpPr txBox="1">
            <a:spLocks noGrp="1" noRot="1" noChangeAspect="1" noChangeArrowheads="1"/>
          </p:cNvSpPr>
          <p:nvPr>
            <p:ph type="sldImg"/>
          </p:nvPr>
        </p:nvSpPr>
        <p:spPr bwMode="auto">
          <a:xfrm>
            <a:off x="536575" y="763588"/>
            <a:ext cx="6692900" cy="3765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777875" y="4776788"/>
            <a:ext cx="6211888" cy="451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4132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9DAE649B-231B-4140-A257-810C39E334C3}" type="slidenum">
              <a:rPr lang="en-US" altLang="en-US">
                <a:solidFill>
                  <a:prstClr val="black"/>
                </a:solidFill>
              </a:rPr>
              <a:pPr/>
              <a:t>72</a:t>
            </a:fld>
            <a:endParaRPr lang="en-US" altLang="en-US">
              <a:solidFill>
                <a:prstClr val="black"/>
              </a:solidFill>
            </a:endParaRPr>
          </a:p>
        </p:txBody>
      </p:sp>
      <p:sp>
        <p:nvSpPr>
          <p:cNvPr id="141313" name="Rectangle 1"/>
          <p:cNvSpPr txBox="1">
            <a:spLocks noGrp="1" noRot="1" noChangeAspect="1" noChangeArrowheads="1"/>
          </p:cNvSpPr>
          <p:nvPr>
            <p:ph type="sldImg"/>
          </p:nvPr>
        </p:nvSpPr>
        <p:spPr bwMode="auto">
          <a:xfrm>
            <a:off x="536575" y="763588"/>
            <a:ext cx="6692900" cy="3765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777875" y="4776788"/>
            <a:ext cx="6211888" cy="4519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1528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19D507-0999-4E05-9F64-4497520596BA}" type="datetimeFigureOut">
              <a:rPr lang="en-US" smtClean="0"/>
              <a:t>6/5/17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271367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9D507-0999-4E05-9F64-4497520596BA}" type="datetimeFigureOut">
              <a:rPr lang="en-US" smtClean="0"/>
              <a:t>6/5/17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104410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9D507-0999-4E05-9F64-4497520596BA}" type="datetimeFigureOut">
              <a:rPr lang="en-US" smtClean="0"/>
              <a:t>6/5/17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1736984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B7AE58-B8A6-4F70-B020-92F72F07E97E}" type="datetime1">
              <a:rPr lang="en-US" smtClean="0">
                <a:solidFill>
                  <a:prstClr val="black">
                    <a:tint val="75000"/>
                  </a:prstClr>
                </a:solidFill>
              </a:rPr>
              <a:pPr/>
              <a:t>6/5/17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080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BE7B0-4670-4307-B59B-C39B2D6605E4}" type="datetime1">
              <a:rPr lang="en-US" smtClean="0">
                <a:solidFill>
                  <a:prstClr val="black">
                    <a:tint val="75000"/>
                  </a:prstClr>
                </a:solidFill>
              </a:rPr>
              <a:pPr/>
              <a:t>6/5/17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09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342F73-0CBB-40FF-B868-EEC35320587A}" type="datetime1">
              <a:rPr lang="en-US" smtClean="0">
                <a:solidFill>
                  <a:prstClr val="black">
                    <a:tint val="75000"/>
                  </a:prstClr>
                </a:solidFill>
              </a:rPr>
              <a:pPr/>
              <a:t>6/5/17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78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6827DE-66F2-451B-9748-ECCBD93C4EBD}" type="datetime1">
              <a:rPr lang="en-US" smtClean="0">
                <a:solidFill>
                  <a:prstClr val="black">
                    <a:tint val="75000"/>
                  </a:prstClr>
                </a:solidFill>
              </a:rPr>
              <a:pPr/>
              <a:t>6/5/17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828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3BD590-9027-4D45-912E-83E237879D4D}" type="datetime1">
              <a:rPr lang="en-US" smtClean="0">
                <a:solidFill>
                  <a:prstClr val="black">
                    <a:tint val="75000"/>
                  </a:prstClr>
                </a:solidFill>
              </a:rPr>
              <a:pPr/>
              <a:t>6/5/17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68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6A6695-66F0-4E32-97EC-64C3A0AD98C0}" type="datetime1">
              <a:rPr lang="en-US" smtClean="0">
                <a:solidFill>
                  <a:prstClr val="black">
                    <a:tint val="75000"/>
                  </a:prstClr>
                </a:solidFill>
              </a:rPr>
              <a:pPr/>
              <a:t>6/5/17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951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6BC4C-D2A6-484A-B7E9-F8E6749DA22F}" type="datetime1">
              <a:rPr lang="en-US" smtClean="0">
                <a:solidFill>
                  <a:prstClr val="black">
                    <a:tint val="75000"/>
                  </a:prstClr>
                </a:solidFill>
              </a:rPr>
              <a:pPr/>
              <a:t>6/5/17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47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DE140-542A-4F8A-BFBB-2835FD364881}" type="datetime1">
              <a:rPr lang="en-US" smtClean="0">
                <a:solidFill>
                  <a:prstClr val="black">
                    <a:tint val="75000"/>
                  </a:prstClr>
                </a:solidFill>
              </a:rPr>
              <a:pPr/>
              <a:t>6/5/17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71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9D507-0999-4E05-9F64-4497520596BA}" type="datetimeFigureOut">
              <a:rPr lang="en-US" smtClean="0"/>
              <a:t>6/5/17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2338475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65D75E-5DFF-4BEC-A013-35F2E20A7AA3}" type="datetime1">
              <a:rPr lang="en-US" smtClean="0">
                <a:solidFill>
                  <a:prstClr val="black">
                    <a:tint val="75000"/>
                  </a:prstClr>
                </a:solidFill>
              </a:rPr>
              <a:pPr/>
              <a:t>6/5/17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096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55707-3598-41BB-82B6-15F5F6257BDE}" type="datetime1">
              <a:rPr lang="en-US" smtClean="0">
                <a:solidFill>
                  <a:prstClr val="black">
                    <a:tint val="75000"/>
                  </a:prstClr>
                </a:solidFill>
              </a:rPr>
              <a:pPr/>
              <a:t>6/5/17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97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55A3E-3A0A-4596-8017-3DEF595D23B9}" type="datetime1">
              <a:rPr lang="en-US" smtClean="0">
                <a:solidFill>
                  <a:prstClr val="black">
                    <a:tint val="75000"/>
                  </a:prstClr>
                </a:solidFill>
              </a:rPr>
              <a:pPr/>
              <a:t>6/5/17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16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19D507-0999-4E05-9F64-4497520596BA}" type="datetimeFigureOut">
              <a:rPr lang="en-US" smtClean="0"/>
              <a:t>6/5/17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155073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19D507-0999-4E05-9F64-4497520596BA}" type="datetimeFigureOut">
              <a:rPr lang="en-US" smtClean="0"/>
              <a:t>6/5/17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1406270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19D507-0999-4E05-9F64-4497520596BA}" type="datetimeFigureOut">
              <a:rPr lang="en-US" smtClean="0"/>
              <a:t>6/5/17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20337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19D507-0999-4E05-9F64-4497520596BA}" type="datetimeFigureOut">
              <a:rPr lang="en-US" smtClean="0"/>
              <a:t>6/5/17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298509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19D507-0999-4E05-9F64-4497520596BA}" type="datetimeFigureOut">
              <a:rPr lang="en-US" smtClean="0"/>
              <a:t>6/5/17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116864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9D507-0999-4E05-9F64-4497520596BA}" type="datetimeFigureOut">
              <a:rPr lang="en-US" smtClean="0"/>
              <a:t>6/5/17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1758817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9D507-0999-4E05-9F64-4497520596BA}" type="datetimeFigureOut">
              <a:rPr lang="en-US" smtClean="0"/>
              <a:t>6/5/17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1EF1-0269-4729-908D-C1609486FFC8}" type="slidenum">
              <a:rPr lang="en-US" smtClean="0"/>
              <a:t>‹#›</a:t>
            </a:fld>
            <a:endParaRPr lang="en-US"/>
          </a:p>
        </p:txBody>
      </p:sp>
    </p:spTree>
    <p:extLst>
      <p:ext uri="{BB962C8B-B14F-4D97-AF65-F5344CB8AC3E}">
        <p14:creationId xmlns:p14="http://schemas.microsoft.com/office/powerpoint/2010/main" val="34262369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9D507-0999-4E05-9F64-4497520596BA}" type="datetimeFigureOut">
              <a:rPr lang="en-US" smtClean="0"/>
              <a:t>6/5/17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E1EF1-0269-4729-908D-C1609486FFC8}" type="slidenum">
              <a:rPr lang="en-US" smtClean="0"/>
              <a:t>‹#›</a:t>
            </a:fld>
            <a:endParaRPr lang="en-US"/>
          </a:p>
        </p:txBody>
      </p:sp>
    </p:spTree>
    <p:extLst>
      <p:ext uri="{BB962C8B-B14F-4D97-AF65-F5344CB8AC3E}">
        <p14:creationId xmlns:p14="http://schemas.microsoft.com/office/powerpoint/2010/main" val="273745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0DFDF-3CB8-46B6-9C24-2339D3307A39}" type="datetime1">
              <a:rPr lang="en-US" smtClean="0">
                <a:solidFill>
                  <a:prstClr val="black">
                    <a:tint val="75000"/>
                  </a:prstClr>
                </a:solidFill>
              </a:rPr>
              <a:pPr/>
              <a:t>6/5/17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7FABB-8539-4BF8-94A4-8971592C8D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20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9" Type="http://schemas.openxmlformats.org/officeDocument/2006/relationships/diagramQuickStyle" Target="../diagrams/quickStyle5.xml"/><Relationship Id="rId20" Type="http://schemas.openxmlformats.org/officeDocument/2006/relationships/diagramColors" Target="../diagrams/colors7.xml"/><Relationship Id="rId21" Type="http://schemas.microsoft.com/office/2007/relationships/diagramDrawing" Target="../diagrams/drawing7.xml"/><Relationship Id="rId10" Type="http://schemas.openxmlformats.org/officeDocument/2006/relationships/diagramColors" Target="../diagrams/colors5.xml"/><Relationship Id="rId11" Type="http://schemas.microsoft.com/office/2007/relationships/diagramDrawing" Target="../diagrams/drawing5.xml"/><Relationship Id="rId12" Type="http://schemas.openxmlformats.org/officeDocument/2006/relationships/diagramData" Target="../diagrams/data6.xml"/><Relationship Id="rId13" Type="http://schemas.openxmlformats.org/officeDocument/2006/relationships/diagramLayout" Target="../diagrams/layout6.xml"/><Relationship Id="rId14" Type="http://schemas.openxmlformats.org/officeDocument/2006/relationships/diagramQuickStyle" Target="../diagrams/quickStyle6.xml"/><Relationship Id="rId15" Type="http://schemas.openxmlformats.org/officeDocument/2006/relationships/diagramColors" Target="../diagrams/colors6.xml"/><Relationship Id="rId16" Type="http://schemas.microsoft.com/office/2007/relationships/diagramDrawing" Target="../diagrams/drawing6.xml"/><Relationship Id="rId17" Type="http://schemas.openxmlformats.org/officeDocument/2006/relationships/diagramData" Target="../diagrams/data7.xml"/><Relationship Id="rId18" Type="http://schemas.openxmlformats.org/officeDocument/2006/relationships/diagramLayout" Target="../diagrams/layout7.xml"/><Relationship Id="rId19" Type="http://schemas.openxmlformats.org/officeDocument/2006/relationships/diagramQuickStyle" Target="../diagrams/quickStyle7.xml"/><Relationship Id="rId1" Type="http://schemas.openxmlformats.org/officeDocument/2006/relationships/slideLayout" Target="../slideLayouts/slideLayout7.xml"/><Relationship Id="rId2" Type="http://schemas.openxmlformats.org/officeDocument/2006/relationships/diagramData" Target="../diagrams/data4.xml"/><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diagramData" Target="../diagrams/data5.xml"/><Relationship Id="rId8"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 Id="rId3" Type="http://schemas.openxmlformats.org/officeDocument/2006/relationships/image" Target="../media/image4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63.xml.rels><?xml version="1.0" encoding="UTF-8" standalone="yes"?>
<Relationships xmlns="http://schemas.openxmlformats.org/package/2006/relationships"><Relationship Id="rId9" Type="http://schemas.openxmlformats.org/officeDocument/2006/relationships/diagramQuickStyle" Target="../diagrams/quickStyle9.xml"/><Relationship Id="rId20" Type="http://schemas.openxmlformats.org/officeDocument/2006/relationships/diagramColors" Target="../diagrams/colors11.xml"/><Relationship Id="rId21" Type="http://schemas.microsoft.com/office/2007/relationships/diagramDrawing" Target="../diagrams/drawing11.xml"/><Relationship Id="rId10" Type="http://schemas.openxmlformats.org/officeDocument/2006/relationships/diagramColors" Target="../diagrams/colors9.xml"/><Relationship Id="rId11" Type="http://schemas.microsoft.com/office/2007/relationships/diagramDrawing" Target="../diagrams/drawing9.xml"/><Relationship Id="rId12" Type="http://schemas.openxmlformats.org/officeDocument/2006/relationships/diagramData" Target="../diagrams/data10.xml"/><Relationship Id="rId13" Type="http://schemas.openxmlformats.org/officeDocument/2006/relationships/diagramLayout" Target="../diagrams/layout10.xml"/><Relationship Id="rId14" Type="http://schemas.openxmlformats.org/officeDocument/2006/relationships/diagramQuickStyle" Target="../diagrams/quickStyle10.xml"/><Relationship Id="rId15" Type="http://schemas.openxmlformats.org/officeDocument/2006/relationships/diagramColors" Target="../diagrams/colors10.xml"/><Relationship Id="rId16" Type="http://schemas.microsoft.com/office/2007/relationships/diagramDrawing" Target="../diagrams/drawing10.xml"/><Relationship Id="rId17" Type="http://schemas.openxmlformats.org/officeDocument/2006/relationships/diagramData" Target="../diagrams/data11.xml"/><Relationship Id="rId18" Type="http://schemas.openxmlformats.org/officeDocument/2006/relationships/diagramLayout" Target="../diagrams/layout11.xml"/><Relationship Id="rId19" Type="http://schemas.openxmlformats.org/officeDocument/2006/relationships/diagramQuickStyle" Target="../diagrams/quickStyle11.xml"/><Relationship Id="rId1" Type="http://schemas.openxmlformats.org/officeDocument/2006/relationships/slideLayout" Target="../slideLayouts/slideLayout7.xml"/><Relationship Id="rId2" Type="http://schemas.openxmlformats.org/officeDocument/2006/relationships/diagramData" Target="../diagrams/data8.xml"/><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diagramData" Target="../diagrams/data9.xml"/><Relationship Id="rId8" Type="http://schemas.openxmlformats.org/officeDocument/2006/relationships/diagramLayout" Target="../diagrams/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66.xml.rels><?xml version="1.0" encoding="UTF-8" standalone="yes"?>
<Relationships xmlns="http://schemas.openxmlformats.org/package/2006/relationships"><Relationship Id="rId9" Type="http://schemas.openxmlformats.org/officeDocument/2006/relationships/diagramQuickStyle" Target="../diagrams/quickStyle13.xml"/><Relationship Id="rId20" Type="http://schemas.openxmlformats.org/officeDocument/2006/relationships/diagramColors" Target="../diagrams/colors15.xml"/><Relationship Id="rId21" Type="http://schemas.microsoft.com/office/2007/relationships/diagramDrawing" Target="../diagrams/drawing15.xml"/><Relationship Id="rId10" Type="http://schemas.openxmlformats.org/officeDocument/2006/relationships/diagramColors" Target="../diagrams/colors13.xml"/><Relationship Id="rId11" Type="http://schemas.microsoft.com/office/2007/relationships/diagramDrawing" Target="../diagrams/drawing13.xml"/><Relationship Id="rId12" Type="http://schemas.openxmlformats.org/officeDocument/2006/relationships/diagramData" Target="../diagrams/data14.xml"/><Relationship Id="rId13" Type="http://schemas.openxmlformats.org/officeDocument/2006/relationships/diagramLayout" Target="../diagrams/layout14.xml"/><Relationship Id="rId14" Type="http://schemas.openxmlformats.org/officeDocument/2006/relationships/diagramQuickStyle" Target="../diagrams/quickStyle14.xml"/><Relationship Id="rId15" Type="http://schemas.openxmlformats.org/officeDocument/2006/relationships/diagramColors" Target="../diagrams/colors14.xml"/><Relationship Id="rId16" Type="http://schemas.microsoft.com/office/2007/relationships/diagramDrawing" Target="../diagrams/drawing14.xml"/><Relationship Id="rId17" Type="http://schemas.openxmlformats.org/officeDocument/2006/relationships/diagramData" Target="../diagrams/data15.xml"/><Relationship Id="rId18" Type="http://schemas.openxmlformats.org/officeDocument/2006/relationships/diagramLayout" Target="../diagrams/layout15.xml"/><Relationship Id="rId19" Type="http://schemas.openxmlformats.org/officeDocument/2006/relationships/diagramQuickStyle" Target="../diagrams/quickStyle15.xml"/><Relationship Id="rId1" Type="http://schemas.openxmlformats.org/officeDocument/2006/relationships/slideLayout" Target="../slideLayouts/slideLayout7.xml"/><Relationship Id="rId2" Type="http://schemas.openxmlformats.org/officeDocument/2006/relationships/diagramData" Target="../diagrams/data12.xml"/><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7" Type="http://schemas.openxmlformats.org/officeDocument/2006/relationships/diagramData" Target="../diagrams/data13.xml"/><Relationship Id="rId8" Type="http://schemas.openxmlformats.org/officeDocument/2006/relationships/diagramLayout" Target="../diagrams/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diagramData" Target="../diagrams/data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7008" y="394528"/>
            <a:ext cx="9144000" cy="4052438"/>
          </a:xfrm>
        </p:spPr>
        <p:txBody>
          <a:bodyPr>
            <a:normAutofit fontScale="90000"/>
          </a:bodyPr>
          <a:lstStyle/>
          <a:p>
            <a:r>
              <a:rPr lang="en-US" sz="8000" b="1" dirty="0" smtClean="0">
                <a:solidFill>
                  <a:schemeClr val="bg1"/>
                </a:solidFill>
                <a:latin typeface="+mn-lt"/>
              </a:rPr>
              <a:t>21st </a:t>
            </a:r>
            <a:r>
              <a:rPr lang="en-US" sz="8000" b="1" dirty="0">
                <a:solidFill>
                  <a:schemeClr val="bg1"/>
                </a:solidFill>
                <a:latin typeface="+mn-lt"/>
              </a:rPr>
              <a:t>Century Libraries Are For Everyone:</a:t>
            </a:r>
            <a:br>
              <a:rPr lang="en-US" sz="8000" b="1" dirty="0">
                <a:solidFill>
                  <a:schemeClr val="bg1"/>
                </a:solidFill>
                <a:latin typeface="+mn-lt"/>
              </a:rPr>
            </a:br>
            <a:r>
              <a:rPr lang="en-US" sz="4400" b="1" dirty="0">
                <a:solidFill>
                  <a:schemeClr val="bg1"/>
                </a:solidFill>
                <a:latin typeface="+mn-lt"/>
              </a:rPr>
              <a:t>Serving the Needs of our Most Vulnerable Community Members</a:t>
            </a:r>
          </a:p>
        </p:txBody>
      </p:sp>
      <p:sp>
        <p:nvSpPr>
          <p:cNvPr id="3" name="Subtitle 2"/>
          <p:cNvSpPr>
            <a:spLocks noGrp="1"/>
          </p:cNvSpPr>
          <p:nvPr>
            <p:ph type="subTitle" idx="1"/>
          </p:nvPr>
        </p:nvSpPr>
        <p:spPr>
          <a:xfrm>
            <a:off x="1524000" y="4741521"/>
            <a:ext cx="9144000" cy="1655762"/>
          </a:xfrm>
        </p:spPr>
        <p:txBody>
          <a:bodyPr/>
          <a:lstStyle/>
          <a:p>
            <a:pPr>
              <a:lnSpc>
                <a:spcPct val="100000"/>
              </a:lnSpc>
              <a:spcBef>
                <a:spcPts val="0"/>
              </a:spcBef>
            </a:pPr>
            <a:r>
              <a:rPr lang="en-US" dirty="0" smtClean="0">
                <a:solidFill>
                  <a:schemeClr val="bg1"/>
                </a:solidFill>
              </a:rPr>
              <a:t>Instructor</a:t>
            </a:r>
          </a:p>
          <a:p>
            <a:pPr>
              <a:lnSpc>
                <a:spcPct val="100000"/>
              </a:lnSpc>
              <a:spcBef>
                <a:spcPts val="0"/>
              </a:spcBef>
            </a:pPr>
            <a:r>
              <a:rPr lang="en-US" dirty="0" err="1" smtClean="0">
                <a:solidFill>
                  <a:schemeClr val="bg1"/>
                </a:solidFill>
              </a:rPr>
              <a:t>Loida</a:t>
            </a:r>
            <a:r>
              <a:rPr lang="en-US" dirty="0" smtClean="0">
                <a:solidFill>
                  <a:schemeClr val="bg1"/>
                </a:solidFill>
              </a:rPr>
              <a:t> Garcia-</a:t>
            </a:r>
            <a:r>
              <a:rPr lang="en-US" dirty="0" err="1" smtClean="0">
                <a:solidFill>
                  <a:schemeClr val="bg1"/>
                </a:solidFill>
              </a:rPr>
              <a:t>Febo</a:t>
            </a:r>
            <a:endParaRPr lang="en-US" dirty="0" smtClean="0">
              <a:solidFill>
                <a:schemeClr val="bg1"/>
              </a:solidFill>
            </a:endParaRPr>
          </a:p>
          <a:p>
            <a:pPr>
              <a:lnSpc>
                <a:spcPct val="100000"/>
              </a:lnSpc>
              <a:spcBef>
                <a:spcPts val="0"/>
              </a:spcBef>
            </a:pPr>
            <a:r>
              <a:rPr lang="en-US" dirty="0" smtClean="0">
                <a:solidFill>
                  <a:schemeClr val="bg1"/>
                </a:solidFill>
              </a:rPr>
              <a:t>International Library Consultant</a:t>
            </a:r>
          </a:p>
          <a:p>
            <a:endParaRPr lang="en-US" dirty="0">
              <a:solidFill>
                <a:schemeClr val="bg1"/>
              </a:solidFill>
            </a:endParaRPr>
          </a:p>
        </p:txBody>
      </p:sp>
    </p:spTree>
    <p:extLst>
      <p:ext uri="{BB962C8B-B14F-4D97-AF65-F5344CB8AC3E}">
        <p14:creationId xmlns:p14="http://schemas.microsoft.com/office/powerpoint/2010/main" val="227871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579" t="17913" r="20734" b="12193"/>
          <a:stretch/>
        </p:blipFill>
        <p:spPr>
          <a:xfrm>
            <a:off x="1854557" y="515155"/>
            <a:ext cx="8665795" cy="5705342"/>
          </a:xfrm>
          <a:prstGeom prst="rect">
            <a:avLst/>
          </a:prstGeom>
        </p:spPr>
      </p:pic>
      <p:sp>
        <p:nvSpPr>
          <p:cNvPr id="4" name="Rectangle 3"/>
          <p:cNvSpPr/>
          <p:nvPr/>
        </p:nvSpPr>
        <p:spPr>
          <a:xfrm>
            <a:off x="4707123" y="6257484"/>
            <a:ext cx="2937924" cy="369332"/>
          </a:xfrm>
          <a:prstGeom prst="rect">
            <a:avLst/>
          </a:prstGeom>
        </p:spPr>
        <p:txBody>
          <a:bodyPr wrap="square">
            <a:spAutoFit/>
          </a:bodyPr>
          <a:lstStyle/>
          <a:p>
            <a:r>
              <a:rPr lang="en-US" dirty="0">
                <a:solidFill>
                  <a:srgbClr val="FFFFFF"/>
                </a:solidFill>
              </a:rPr>
              <a:t>http://tinyurl.com/p3cb9zb</a:t>
            </a:r>
          </a:p>
        </p:txBody>
      </p:sp>
    </p:spTree>
    <p:extLst>
      <p:ext uri="{BB962C8B-B14F-4D97-AF65-F5344CB8AC3E}">
        <p14:creationId xmlns:p14="http://schemas.microsoft.com/office/powerpoint/2010/main" val="2926428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5633" y="495748"/>
            <a:ext cx="7598535" cy="6001643"/>
          </a:xfrm>
          <a:prstGeom prst="rect">
            <a:avLst/>
          </a:prstGeom>
        </p:spPr>
        <p:txBody>
          <a:bodyPr wrap="square">
            <a:spAutoFit/>
          </a:bodyPr>
          <a:lstStyle/>
          <a:p>
            <a:pPr algn="ctr"/>
            <a:r>
              <a:rPr lang="en-US" sz="2400" dirty="0">
                <a:solidFill>
                  <a:prstClr val="white"/>
                </a:solidFill>
              </a:rPr>
              <a:t>Acceptance of GLBT people in mainstream</a:t>
            </a:r>
          </a:p>
          <a:p>
            <a:pPr algn="ctr"/>
            <a:r>
              <a:rPr lang="en-US" sz="2400" dirty="0">
                <a:solidFill>
                  <a:prstClr val="white"/>
                </a:solidFill>
              </a:rPr>
              <a:t>American society has been steadily growing.</a:t>
            </a:r>
          </a:p>
          <a:p>
            <a:pPr algn="ctr"/>
            <a:r>
              <a:rPr lang="en-US" sz="2400" dirty="0">
                <a:solidFill>
                  <a:prstClr val="white"/>
                </a:solidFill>
              </a:rPr>
              <a:t>However, library materials, programs, and</a:t>
            </a:r>
          </a:p>
          <a:p>
            <a:pPr algn="ctr"/>
            <a:r>
              <a:rPr lang="en-US" sz="2400" dirty="0">
                <a:solidFill>
                  <a:prstClr val="white"/>
                </a:solidFill>
              </a:rPr>
              <a:t>displays related to sexual orientation and</a:t>
            </a:r>
          </a:p>
          <a:p>
            <a:pPr algn="ctr"/>
            <a:r>
              <a:rPr lang="en-US" sz="2400" dirty="0">
                <a:solidFill>
                  <a:prstClr val="white"/>
                </a:solidFill>
              </a:rPr>
              <a:t>gender identity still cause controversy. The fear</a:t>
            </a:r>
          </a:p>
          <a:p>
            <a:pPr algn="ctr"/>
            <a:r>
              <a:rPr lang="en-US" sz="2400" dirty="0">
                <a:solidFill>
                  <a:prstClr val="white"/>
                </a:solidFill>
              </a:rPr>
              <a:t>of a challenge may cause some librarians to</a:t>
            </a:r>
          </a:p>
          <a:p>
            <a:pPr algn="ctr"/>
            <a:r>
              <a:rPr lang="en-US" sz="2400" dirty="0">
                <a:solidFill>
                  <a:prstClr val="white"/>
                </a:solidFill>
              </a:rPr>
              <a:t>be deterred from buying materials or including</a:t>
            </a:r>
          </a:p>
          <a:p>
            <a:pPr algn="ctr"/>
            <a:r>
              <a:rPr lang="en-US" sz="2400" dirty="0">
                <a:solidFill>
                  <a:prstClr val="white"/>
                </a:solidFill>
              </a:rPr>
              <a:t>services for GLBT people in their service profile;</a:t>
            </a:r>
          </a:p>
          <a:p>
            <a:pPr algn="ctr"/>
            <a:r>
              <a:rPr lang="en-US" sz="2400" dirty="0">
                <a:solidFill>
                  <a:prstClr val="white"/>
                </a:solidFill>
              </a:rPr>
              <a:t>failing to provide these resources in ways that</a:t>
            </a:r>
          </a:p>
          <a:p>
            <a:pPr algn="ctr"/>
            <a:r>
              <a:rPr lang="en-US" sz="2400" dirty="0">
                <a:solidFill>
                  <a:prstClr val="white"/>
                </a:solidFill>
              </a:rPr>
              <a:t>can be easily used by vulnerable populations are</a:t>
            </a:r>
          </a:p>
          <a:p>
            <a:pPr algn="ctr"/>
            <a:r>
              <a:rPr lang="en-US" sz="2400" dirty="0">
                <a:solidFill>
                  <a:prstClr val="white"/>
                </a:solidFill>
              </a:rPr>
              <a:t>forms of censorship and discrimination.</a:t>
            </a:r>
          </a:p>
          <a:p>
            <a:pPr algn="ctr"/>
            <a:r>
              <a:rPr lang="en-US" sz="2400" dirty="0">
                <a:solidFill>
                  <a:prstClr val="white"/>
                </a:solidFill>
              </a:rPr>
              <a:t>Every community has a GLBT population and</a:t>
            </a:r>
          </a:p>
          <a:p>
            <a:pPr algn="ctr"/>
            <a:r>
              <a:rPr lang="en-US" sz="2400" dirty="0">
                <a:solidFill>
                  <a:prstClr val="white"/>
                </a:solidFill>
              </a:rPr>
              <a:t>GLBT families. The job of librarians, whether</a:t>
            </a:r>
          </a:p>
          <a:p>
            <a:pPr algn="ctr"/>
            <a:r>
              <a:rPr lang="en-US" sz="2400" dirty="0">
                <a:solidFill>
                  <a:prstClr val="white"/>
                </a:solidFill>
              </a:rPr>
              <a:t>serving adults, teens, children, students, parents,</a:t>
            </a:r>
          </a:p>
          <a:p>
            <a:pPr algn="ctr"/>
            <a:r>
              <a:rPr lang="en-US" sz="2400" dirty="0">
                <a:solidFill>
                  <a:prstClr val="white"/>
                </a:solidFill>
              </a:rPr>
              <a:t>or others, is to make libraries welcoming and</a:t>
            </a:r>
          </a:p>
          <a:p>
            <a:pPr algn="ctr"/>
            <a:r>
              <a:rPr lang="en-US" sz="2400" dirty="0">
                <a:solidFill>
                  <a:prstClr val="white"/>
                </a:solidFill>
              </a:rPr>
              <a:t>open to all. </a:t>
            </a:r>
          </a:p>
        </p:txBody>
      </p:sp>
      <p:pic>
        <p:nvPicPr>
          <p:cNvPr id="3" name="Picture 2"/>
          <p:cNvPicPr>
            <a:picLocks noChangeAspect="1"/>
          </p:cNvPicPr>
          <p:nvPr/>
        </p:nvPicPr>
        <p:blipFill>
          <a:blip r:embed="rId2"/>
          <a:stretch>
            <a:fillRect/>
          </a:stretch>
        </p:blipFill>
        <p:spPr>
          <a:xfrm>
            <a:off x="254358" y="797283"/>
            <a:ext cx="4419600" cy="1657350"/>
          </a:xfrm>
          <a:prstGeom prst="rect">
            <a:avLst/>
          </a:prstGeom>
        </p:spPr>
      </p:pic>
      <p:sp>
        <p:nvSpPr>
          <p:cNvPr id="4" name="Rectangle 3"/>
          <p:cNvSpPr/>
          <p:nvPr/>
        </p:nvSpPr>
        <p:spPr>
          <a:xfrm>
            <a:off x="99811" y="6289642"/>
            <a:ext cx="6096000" cy="415498"/>
          </a:xfrm>
          <a:prstGeom prst="rect">
            <a:avLst/>
          </a:prstGeom>
        </p:spPr>
        <p:txBody>
          <a:bodyPr>
            <a:spAutoFit/>
          </a:bodyPr>
          <a:lstStyle/>
          <a:p>
            <a:r>
              <a:rPr lang="en-US" sz="1050" dirty="0">
                <a:solidFill>
                  <a:schemeClr val="bg1"/>
                </a:solidFill>
              </a:rPr>
              <a:t>http://www.ala.org/glbtrt/sites/ala.org.glbtrt/files/content/professionaltools/160309-glbtrt-open-to-all-toolkit-online.pdf</a:t>
            </a:r>
          </a:p>
        </p:txBody>
      </p:sp>
    </p:spTree>
    <p:extLst>
      <p:ext uri="{BB962C8B-B14F-4D97-AF65-F5344CB8AC3E}">
        <p14:creationId xmlns:p14="http://schemas.microsoft.com/office/powerpoint/2010/main" val="1048565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549" y="197346"/>
            <a:ext cx="11114468" cy="5970865"/>
          </a:xfrm>
          <a:prstGeom prst="rect">
            <a:avLst/>
          </a:prstGeom>
        </p:spPr>
        <p:txBody>
          <a:bodyPr wrap="square">
            <a:spAutoFit/>
          </a:bodyPr>
          <a:lstStyle/>
          <a:p>
            <a:pPr algn="ctr"/>
            <a:r>
              <a:rPr lang="en-US" dirty="0" smtClean="0">
                <a:solidFill>
                  <a:prstClr val="white"/>
                </a:solidFill>
              </a:rPr>
              <a:t>IFLA’s </a:t>
            </a:r>
            <a:r>
              <a:rPr lang="en-US" dirty="0">
                <a:solidFill>
                  <a:prstClr val="white"/>
                </a:solidFill>
              </a:rPr>
              <a:t>LGBTQ Users Special Interest </a:t>
            </a:r>
            <a:r>
              <a:rPr lang="en-US" dirty="0" smtClean="0">
                <a:solidFill>
                  <a:prstClr val="white"/>
                </a:solidFill>
              </a:rPr>
              <a:t>Group </a:t>
            </a:r>
            <a:endParaRPr lang="en-US" dirty="0">
              <a:solidFill>
                <a:prstClr val="white"/>
              </a:solidFill>
            </a:endParaRPr>
          </a:p>
          <a:p>
            <a:pPr algn="ctr"/>
            <a:endParaRPr lang="en-US" dirty="0">
              <a:solidFill>
                <a:prstClr val="white"/>
              </a:solidFill>
            </a:endParaRPr>
          </a:p>
          <a:p>
            <a:pPr algn="ctr"/>
            <a:r>
              <a:rPr lang="en-US" dirty="0">
                <a:solidFill>
                  <a:prstClr val="white"/>
                </a:solidFill>
              </a:rPr>
              <a:t>Mission</a:t>
            </a:r>
          </a:p>
          <a:p>
            <a:endParaRPr lang="en-US" dirty="0">
              <a:solidFill>
                <a:prstClr val="white"/>
              </a:solidFill>
            </a:endParaRPr>
          </a:p>
          <a:p>
            <a:r>
              <a:rPr lang="en-US" dirty="0">
                <a:solidFill>
                  <a:prstClr val="white"/>
                </a:solidFill>
              </a:rPr>
              <a:t>As part of our professional commitment to provide access to information, </a:t>
            </a:r>
            <a:r>
              <a:rPr lang="en-US" sz="3200" dirty="0">
                <a:solidFill>
                  <a:prstClr val="white"/>
                </a:solidFill>
              </a:rPr>
              <a:t>librarians are charged to support the full range of users’ informational needs including those of lesbians, gay, bisexual, transgender, queer/questioning (LGBTQ) people</a:t>
            </a:r>
            <a:r>
              <a:rPr lang="en-US" dirty="0">
                <a:solidFill>
                  <a:prstClr val="white"/>
                </a:solidFill>
              </a:rPr>
              <a:t>. </a:t>
            </a:r>
            <a:endParaRPr lang="en-US" dirty="0" smtClean="0">
              <a:solidFill>
                <a:prstClr val="white"/>
              </a:solidFill>
            </a:endParaRPr>
          </a:p>
          <a:p>
            <a:endParaRPr lang="en-US" dirty="0">
              <a:solidFill>
                <a:prstClr val="white"/>
              </a:solidFill>
            </a:endParaRPr>
          </a:p>
          <a:p>
            <a:r>
              <a:rPr lang="en-US" dirty="0">
                <a:solidFill>
                  <a:prstClr val="white"/>
                </a:solidFill>
              </a:rPr>
              <a:t>This SIG will enable libraries to consider </a:t>
            </a:r>
            <a:r>
              <a:rPr lang="en-US" sz="3200" dirty="0">
                <a:solidFill>
                  <a:prstClr val="white"/>
                </a:solidFill>
              </a:rPr>
              <a:t>topics including professional attitudes, outreach, privacy, programming, and effective practice in acquiring and collecting materials of importance to LGBTQ people and allies</a:t>
            </a:r>
            <a:r>
              <a:rPr lang="en-US" dirty="0">
                <a:solidFill>
                  <a:prstClr val="white"/>
                </a:solidFill>
              </a:rPr>
              <a:t>. This includes literature, academic texts, materials of importance to LGTBQ youth and families, and other works that encourage thinking critically about issues of sexuality and gender identity. Dialogue to support librarians in addressing concerns raised about LGBTQ library services will also be encouraged within the SIG.</a:t>
            </a:r>
          </a:p>
        </p:txBody>
      </p:sp>
      <p:sp>
        <p:nvSpPr>
          <p:cNvPr id="3" name="Rectangle 2"/>
          <p:cNvSpPr/>
          <p:nvPr/>
        </p:nvSpPr>
        <p:spPr>
          <a:xfrm>
            <a:off x="8895648" y="6475988"/>
            <a:ext cx="2004075" cy="253916"/>
          </a:xfrm>
          <a:prstGeom prst="rect">
            <a:avLst/>
          </a:prstGeom>
        </p:spPr>
        <p:txBody>
          <a:bodyPr wrap="none">
            <a:spAutoFit/>
          </a:bodyPr>
          <a:lstStyle/>
          <a:p>
            <a:r>
              <a:rPr lang="en-US" sz="1050" dirty="0">
                <a:solidFill>
                  <a:srgbClr val="FFFFFF"/>
                </a:solidFill>
              </a:rPr>
              <a:t>https://www.ifla.org/about-lgbtq</a:t>
            </a:r>
          </a:p>
        </p:txBody>
      </p:sp>
    </p:spTree>
    <p:extLst>
      <p:ext uri="{BB962C8B-B14F-4D97-AF65-F5344CB8AC3E}">
        <p14:creationId xmlns:p14="http://schemas.microsoft.com/office/powerpoint/2010/main" val="361784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206" y="206062"/>
            <a:ext cx="9737436" cy="5816977"/>
          </a:xfrm>
          <a:prstGeom prst="rect">
            <a:avLst/>
          </a:prstGeom>
        </p:spPr>
        <p:txBody>
          <a:bodyPr wrap="square">
            <a:spAutoFit/>
          </a:bodyPr>
          <a:lstStyle/>
          <a:p>
            <a:r>
              <a:rPr lang="en-US" dirty="0">
                <a:solidFill>
                  <a:prstClr val="white"/>
                </a:solidFill>
              </a:rPr>
              <a:t> </a:t>
            </a:r>
            <a:r>
              <a:rPr lang="en-US" sz="2400" dirty="0">
                <a:solidFill>
                  <a:prstClr val="white"/>
                </a:solidFill>
              </a:rPr>
              <a:t>Library </a:t>
            </a:r>
            <a:r>
              <a:rPr lang="en-US" sz="2400" dirty="0" smtClean="0">
                <a:solidFill>
                  <a:prstClr val="white"/>
                </a:solidFill>
              </a:rPr>
              <a:t>Services</a:t>
            </a:r>
          </a:p>
          <a:p>
            <a:endParaRPr lang="en-US" sz="2400" dirty="0">
              <a:solidFill>
                <a:prstClr val="white"/>
              </a:solidFill>
            </a:endParaRPr>
          </a:p>
          <a:p>
            <a:endParaRPr lang="en-US" sz="2400" dirty="0">
              <a:solidFill>
                <a:prstClr val="white"/>
              </a:solidFill>
            </a:endParaRPr>
          </a:p>
          <a:p>
            <a:r>
              <a:rPr lang="en-US" sz="2400" b="1" dirty="0">
                <a:solidFill>
                  <a:prstClr val="white"/>
                </a:solidFill>
              </a:rPr>
              <a:t>Libraries must not discriminate against individuals with disabilities and shall ensure that individuals with disabilities have equal access to library resources. </a:t>
            </a:r>
            <a:endParaRPr lang="en-US" sz="2400" b="1" dirty="0" smtClean="0">
              <a:solidFill>
                <a:prstClr val="white"/>
              </a:solidFill>
            </a:endParaRPr>
          </a:p>
          <a:p>
            <a:endParaRPr lang="en-US" sz="2400" b="1" dirty="0">
              <a:solidFill>
                <a:prstClr val="white"/>
              </a:solidFill>
            </a:endParaRPr>
          </a:p>
          <a:p>
            <a:r>
              <a:rPr lang="en-US" dirty="0" smtClean="0">
                <a:solidFill>
                  <a:prstClr val="white"/>
                </a:solidFill>
              </a:rPr>
              <a:t>To </a:t>
            </a:r>
            <a:r>
              <a:rPr lang="en-US" dirty="0">
                <a:solidFill>
                  <a:prstClr val="white"/>
                </a:solidFill>
              </a:rPr>
              <a:t>ensure such access, libraries may provide individuals with disabilities with services such as extended loan periods, waived late fines, extended reserve periods, library cards for proxies, books by mail, reference services by fax or email, home delivery service, remote access to the OPAC, remote electronic access to library resources, volunteer readers in the library, volunteer technology assistants in the library, American Sign Language (ASL) interpreter or </a:t>
            </a:r>
            <a:r>
              <a:rPr lang="en-US" dirty="0" err="1">
                <a:solidFill>
                  <a:prstClr val="white"/>
                </a:solidFill>
              </a:rPr>
              <a:t>realtime</a:t>
            </a:r>
            <a:r>
              <a:rPr lang="en-US" dirty="0">
                <a:solidFill>
                  <a:prstClr val="white"/>
                </a:solidFill>
              </a:rPr>
              <a:t> captioning at library programs, and radio reading services.</a:t>
            </a:r>
          </a:p>
          <a:p>
            <a:endParaRPr lang="en-US" sz="2400" dirty="0">
              <a:solidFill>
                <a:prstClr val="white"/>
              </a:solidFill>
            </a:endParaRPr>
          </a:p>
          <a:p>
            <a:r>
              <a:rPr lang="en-US" sz="2400" b="1" dirty="0">
                <a:solidFill>
                  <a:prstClr val="white"/>
                </a:solidFill>
              </a:rPr>
              <a:t>Libraries should include persons with disabilities as participants in the planning, implementing, and evaluating of library services, programs, and facilities.</a:t>
            </a:r>
          </a:p>
        </p:txBody>
      </p:sp>
      <p:pic>
        <p:nvPicPr>
          <p:cNvPr id="3" name="Picture 2"/>
          <p:cNvPicPr>
            <a:picLocks noChangeAspect="1"/>
          </p:cNvPicPr>
          <p:nvPr/>
        </p:nvPicPr>
        <p:blipFill>
          <a:blip r:embed="rId2"/>
          <a:stretch>
            <a:fillRect/>
          </a:stretch>
        </p:blipFill>
        <p:spPr>
          <a:xfrm>
            <a:off x="8898294" y="0"/>
            <a:ext cx="3293706" cy="1085850"/>
          </a:xfrm>
          <a:prstGeom prst="rect">
            <a:avLst/>
          </a:prstGeom>
        </p:spPr>
      </p:pic>
    </p:spTree>
    <p:extLst>
      <p:ext uri="{BB962C8B-B14F-4D97-AF65-F5344CB8AC3E}">
        <p14:creationId xmlns:p14="http://schemas.microsoft.com/office/powerpoint/2010/main" val="389826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6879" y="2761693"/>
            <a:ext cx="9144000" cy="2910473"/>
          </a:xfrm>
        </p:spPr>
        <p:txBody>
          <a:bodyPr>
            <a:normAutofit fontScale="90000"/>
          </a:bodyPr>
          <a:lstStyle/>
          <a:p>
            <a:r>
              <a:rPr lang="en-US" sz="5300" dirty="0">
                <a:solidFill>
                  <a:schemeClr val="bg1"/>
                </a:solidFill>
                <a:latin typeface="+mn-lt"/>
              </a:rPr>
              <a:t>Knowing your library service area</a:t>
            </a:r>
            <a:br>
              <a:rPr lang="en-US" sz="5300" dirty="0">
                <a:solidFill>
                  <a:schemeClr val="bg1"/>
                </a:solidFill>
                <a:latin typeface="+mn-lt"/>
              </a:rPr>
            </a:br>
            <a:r>
              <a:rPr lang="en-US" sz="5300" dirty="0" smtClean="0">
                <a:solidFill>
                  <a:schemeClr val="bg1"/>
                </a:solidFill>
                <a:latin typeface="+mn-lt"/>
              </a:rPr>
              <a:t>&amp; </a:t>
            </a:r>
            <a:r>
              <a:rPr lang="en-US" sz="5300" dirty="0">
                <a:solidFill>
                  <a:schemeClr val="bg1"/>
                </a:solidFill>
                <a:latin typeface="+mn-lt"/>
              </a:rPr>
              <a:t>your community</a:t>
            </a:r>
            <a:r>
              <a:rPr lang="en-US" dirty="0">
                <a:solidFill>
                  <a:schemeClr val="bg1"/>
                </a:solidFill>
                <a:latin typeface="+mn-lt"/>
              </a:rPr>
              <a:t/>
            </a:r>
            <a:br>
              <a:rPr lang="en-US" dirty="0">
                <a:solidFill>
                  <a:schemeClr val="bg1"/>
                </a:solidFill>
                <a:latin typeface="+mn-lt"/>
              </a:rPr>
            </a:br>
            <a:endParaRPr lang="en-US" dirty="0">
              <a:solidFill>
                <a:schemeClr val="bg1"/>
              </a:solidFill>
              <a:latin typeface="+mn-lt"/>
            </a:endParaRPr>
          </a:p>
        </p:txBody>
      </p:sp>
      <p:pic>
        <p:nvPicPr>
          <p:cNvPr id="3" name="Picture 2"/>
          <p:cNvPicPr>
            <a:picLocks noChangeAspect="1"/>
          </p:cNvPicPr>
          <p:nvPr/>
        </p:nvPicPr>
        <p:blipFill>
          <a:blip r:embed="rId2"/>
          <a:stretch>
            <a:fillRect/>
          </a:stretch>
        </p:blipFill>
        <p:spPr>
          <a:xfrm>
            <a:off x="347730" y="677950"/>
            <a:ext cx="11578107" cy="779790"/>
          </a:xfrm>
          <a:prstGeom prst="rect">
            <a:avLst/>
          </a:prstGeom>
        </p:spPr>
      </p:pic>
    </p:spTree>
    <p:extLst>
      <p:ext uri="{BB962C8B-B14F-4D97-AF65-F5344CB8AC3E}">
        <p14:creationId xmlns:p14="http://schemas.microsoft.com/office/powerpoint/2010/main" val="3524682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2" t="3316" r="28844" b="20530"/>
          <a:stretch/>
        </p:blipFill>
        <p:spPr>
          <a:xfrm>
            <a:off x="905087" y="309093"/>
            <a:ext cx="10269416" cy="6237253"/>
          </a:xfrm>
          <a:prstGeom prst="rect">
            <a:avLst/>
          </a:prstGeom>
        </p:spPr>
      </p:pic>
    </p:spTree>
    <p:extLst>
      <p:ext uri="{BB962C8B-B14F-4D97-AF65-F5344CB8AC3E}">
        <p14:creationId xmlns:p14="http://schemas.microsoft.com/office/powerpoint/2010/main" val="4199644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770" t="8317" r="34035" b="21491"/>
          <a:stretch/>
        </p:blipFill>
        <p:spPr>
          <a:xfrm>
            <a:off x="2110155" y="479276"/>
            <a:ext cx="7906042" cy="5865254"/>
          </a:xfrm>
          <a:prstGeom prst="rect">
            <a:avLst/>
          </a:prstGeom>
        </p:spPr>
      </p:pic>
      <p:sp>
        <p:nvSpPr>
          <p:cNvPr id="3" name="Rectangle 2"/>
          <p:cNvSpPr/>
          <p:nvPr/>
        </p:nvSpPr>
        <p:spPr>
          <a:xfrm>
            <a:off x="2785403" y="6344530"/>
            <a:ext cx="7061982" cy="246221"/>
          </a:xfrm>
          <a:prstGeom prst="rect">
            <a:avLst/>
          </a:prstGeom>
        </p:spPr>
        <p:txBody>
          <a:bodyPr wrap="square">
            <a:spAutoFit/>
          </a:bodyPr>
          <a:lstStyle/>
          <a:p>
            <a:r>
              <a:rPr lang="en-US" sz="1000" dirty="0" smtClean="0"/>
              <a:t>http://www.pewresearch.org/fact-tank/2015/06/25/u-s-hispanic-population-growth-surge-cools/ft_15-06-25_hispanic_trend/</a:t>
            </a:r>
            <a:endParaRPr lang="en-US" sz="1000" dirty="0"/>
          </a:p>
        </p:txBody>
      </p:sp>
    </p:spTree>
    <p:extLst>
      <p:ext uri="{BB962C8B-B14F-4D97-AF65-F5344CB8AC3E}">
        <p14:creationId xmlns:p14="http://schemas.microsoft.com/office/powerpoint/2010/main" val="379327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1975" y="0"/>
            <a:ext cx="5129750" cy="6703454"/>
          </a:xfrm>
          <a:prstGeom prst="rect">
            <a:avLst/>
          </a:prstGeom>
        </p:spPr>
      </p:pic>
      <p:sp>
        <p:nvSpPr>
          <p:cNvPr id="4" name="Rectangle 3"/>
          <p:cNvSpPr/>
          <p:nvPr/>
        </p:nvSpPr>
        <p:spPr>
          <a:xfrm>
            <a:off x="9053847" y="5728196"/>
            <a:ext cx="2846231" cy="830997"/>
          </a:xfrm>
          <a:prstGeom prst="rect">
            <a:avLst/>
          </a:prstGeom>
        </p:spPr>
        <p:txBody>
          <a:bodyPr wrap="square">
            <a:spAutoFit/>
          </a:bodyPr>
          <a:lstStyle/>
          <a:p>
            <a:r>
              <a:rPr lang="en-US" sz="1200" dirty="0">
                <a:solidFill>
                  <a:srgbClr val="FFFFFF"/>
                </a:solidFill>
              </a:rPr>
              <a:t>http://www.pewhispanic.org/2016/09/08/latino-population-growth-and-dispersion-has-slowed-since-the-onset-of-the-great-recession/ph_2016-09-08_geography-28/</a:t>
            </a:r>
          </a:p>
        </p:txBody>
      </p:sp>
    </p:spTree>
    <p:extLst>
      <p:ext uri="{BB962C8B-B14F-4D97-AF65-F5344CB8AC3E}">
        <p14:creationId xmlns:p14="http://schemas.microsoft.com/office/powerpoint/2010/main" val="107543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bg1"/>
                </a:solidFill>
                <a:latin typeface="+mn-lt"/>
              </a:rPr>
              <a:t>Facts: Hispanics in the U.S.*</a:t>
            </a:r>
            <a:endParaRPr lang="en-US" sz="5400" b="1" dirty="0">
              <a:solidFill>
                <a:schemeClr val="bg1"/>
              </a:solidFill>
              <a:latin typeface="+mn-lt"/>
            </a:endParaRPr>
          </a:p>
        </p:txBody>
      </p:sp>
      <p:sp>
        <p:nvSpPr>
          <p:cNvPr id="3" name="Content Placeholder 2"/>
          <p:cNvSpPr>
            <a:spLocks noGrp="1"/>
          </p:cNvSpPr>
          <p:nvPr>
            <p:ph idx="1"/>
          </p:nvPr>
        </p:nvSpPr>
        <p:spPr/>
        <p:txBody>
          <a:bodyPr>
            <a:normAutofit fontScale="92500"/>
          </a:bodyPr>
          <a:lstStyle/>
          <a:p>
            <a:r>
              <a:rPr lang="en-US" dirty="0" smtClean="0">
                <a:solidFill>
                  <a:srgbClr val="FFFFFF"/>
                </a:solidFill>
              </a:rPr>
              <a:t>55 million, Hispanic population in the USA. 17% of the nation’s total population</a:t>
            </a:r>
          </a:p>
          <a:p>
            <a:r>
              <a:rPr lang="en-US" dirty="0" smtClean="0">
                <a:solidFill>
                  <a:srgbClr val="FFFFFF"/>
                </a:solidFill>
              </a:rPr>
              <a:t>States with a population of 1 million or more Hispanic residents: Arizona, California, Colorado, Florida, Illinois, New Jersey, New York and Texas</a:t>
            </a:r>
          </a:p>
          <a:p>
            <a:r>
              <a:rPr lang="en-US" dirty="0" smtClean="0">
                <a:solidFill>
                  <a:srgbClr val="FFFFFF"/>
                </a:solidFill>
              </a:rPr>
              <a:t>12.2 million, Number of Hispanic households in the U.S.</a:t>
            </a:r>
          </a:p>
          <a:p>
            <a:r>
              <a:rPr lang="en-US" dirty="0" smtClean="0">
                <a:solidFill>
                  <a:srgbClr val="FFFFFF"/>
                </a:solidFill>
              </a:rPr>
              <a:t>73.3%, Percentage of Hispanics 5 and older who spoke Spanish at home. (34% of U.S. residents 5 and older who spoke Spanish at home)</a:t>
            </a:r>
          </a:p>
          <a:p>
            <a:endParaRPr lang="en-US" dirty="0" smtClean="0">
              <a:solidFill>
                <a:srgbClr val="FFFFFF"/>
              </a:solidFill>
            </a:endParaRPr>
          </a:p>
          <a:p>
            <a:pPr marL="0" indent="0">
              <a:buNone/>
            </a:pPr>
            <a:r>
              <a:rPr lang="en-US" sz="1800" dirty="0" smtClean="0">
                <a:solidFill>
                  <a:srgbClr val="FFFFFF"/>
                </a:solidFill>
              </a:rPr>
              <a:t>*</a:t>
            </a:r>
            <a:r>
              <a:rPr lang="en-US" sz="1300" dirty="0" smtClean="0">
                <a:solidFill>
                  <a:srgbClr val="FFFFFF"/>
                </a:solidFill>
              </a:rPr>
              <a:t>https://www.census.gov/newsroom/facts-for-features/2015/cb15-ff18.html</a:t>
            </a:r>
            <a:endParaRPr lang="en-US" sz="1300" dirty="0">
              <a:solidFill>
                <a:srgbClr val="FFFFFF"/>
              </a:solidFill>
            </a:endParaRPr>
          </a:p>
        </p:txBody>
      </p:sp>
    </p:spTree>
    <p:extLst>
      <p:ext uri="{BB962C8B-B14F-4D97-AF65-F5344CB8AC3E}">
        <p14:creationId xmlns:p14="http://schemas.microsoft.com/office/powerpoint/2010/main" val="3572638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bg1"/>
                </a:solidFill>
                <a:latin typeface="+mn-lt"/>
              </a:rPr>
              <a:t>Facts: Hispanics in the U.S.*</a:t>
            </a:r>
            <a:endParaRPr lang="en-US" sz="5400" b="1" dirty="0">
              <a:solidFill>
                <a:schemeClr val="bg1"/>
              </a:solidFill>
              <a:latin typeface="+mn-lt"/>
            </a:endParaRPr>
          </a:p>
        </p:txBody>
      </p:sp>
      <p:sp>
        <p:nvSpPr>
          <p:cNvPr id="3" name="Content Placeholder 2"/>
          <p:cNvSpPr>
            <a:spLocks noGrp="1"/>
          </p:cNvSpPr>
          <p:nvPr>
            <p:ph idx="1"/>
          </p:nvPr>
        </p:nvSpPr>
        <p:spPr/>
        <p:txBody>
          <a:bodyPr>
            <a:normAutofit lnSpcReduction="10000"/>
          </a:bodyPr>
          <a:lstStyle/>
          <a:p>
            <a:r>
              <a:rPr lang="en-US" dirty="0" smtClean="0">
                <a:solidFill>
                  <a:srgbClr val="FFFFFF"/>
                </a:solidFill>
              </a:rPr>
              <a:t>$40,963 The median income of Hispanic households</a:t>
            </a:r>
          </a:p>
          <a:p>
            <a:r>
              <a:rPr lang="en-US" dirty="0" smtClean="0">
                <a:solidFill>
                  <a:srgbClr val="FFFFFF"/>
                </a:solidFill>
              </a:rPr>
              <a:t>64.7%, The percentage of Hispanics 25 and older that had at least a high school education</a:t>
            </a:r>
          </a:p>
          <a:p>
            <a:r>
              <a:rPr lang="en-US" dirty="0" smtClean="0">
                <a:solidFill>
                  <a:srgbClr val="FFFFFF"/>
                </a:solidFill>
              </a:rPr>
              <a:t>67.0%, Percentage of Hispanics or Latinos 16 and older who were in the civilian labor force</a:t>
            </a:r>
          </a:p>
          <a:p>
            <a:r>
              <a:rPr lang="en-US" dirty="0" smtClean="0">
                <a:solidFill>
                  <a:srgbClr val="FFFFFF"/>
                </a:solidFill>
              </a:rPr>
              <a:t>1.2 million, The number of Hispanics or Latinos 18 and older who are veterans of the U.S. armed forces</a:t>
            </a:r>
          </a:p>
          <a:p>
            <a:r>
              <a:rPr lang="en-US" dirty="0" smtClean="0">
                <a:solidFill>
                  <a:srgbClr val="FFFFFF"/>
                </a:solidFill>
              </a:rPr>
              <a:t>8.4%, The percentage of voters in the 2012 presidential election who were Hispanic</a:t>
            </a:r>
          </a:p>
          <a:p>
            <a:pPr marL="0" indent="0">
              <a:buNone/>
            </a:pPr>
            <a:r>
              <a:rPr lang="en-US" sz="1800" dirty="0" smtClean="0">
                <a:solidFill>
                  <a:srgbClr val="FFFFFF"/>
                </a:solidFill>
              </a:rPr>
              <a:t>*</a:t>
            </a:r>
            <a:r>
              <a:rPr lang="en-US" sz="1300" dirty="0" smtClean="0">
                <a:solidFill>
                  <a:srgbClr val="FFFFFF"/>
                </a:solidFill>
              </a:rPr>
              <a:t>https://www.census.gov/newsroom/facts-for-features/2015/cb15-ff18.html</a:t>
            </a:r>
            <a:endParaRPr lang="en-US" sz="1300" dirty="0">
              <a:solidFill>
                <a:srgbClr val="FFFFFF"/>
              </a:solidFill>
            </a:endParaRPr>
          </a:p>
        </p:txBody>
      </p:sp>
    </p:spTree>
    <p:extLst>
      <p:ext uri="{BB962C8B-B14F-4D97-AF65-F5344CB8AC3E}">
        <p14:creationId xmlns:p14="http://schemas.microsoft.com/office/powerpoint/2010/main" val="3820456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2550"/>
            <a:ext cx="10515600" cy="1325563"/>
          </a:xfrm>
        </p:spPr>
        <p:txBody>
          <a:bodyPr/>
          <a:lstStyle/>
          <a:p>
            <a:pPr algn="ctr"/>
            <a:r>
              <a:rPr lang="en-US" b="1" dirty="0" smtClean="0">
                <a:solidFill>
                  <a:schemeClr val="bg1"/>
                </a:solidFill>
                <a:latin typeface="+mn-lt"/>
              </a:rPr>
              <a:t>Goals</a:t>
            </a:r>
            <a:endParaRPr lang="en-US" b="1" dirty="0">
              <a:solidFill>
                <a:schemeClr val="bg1"/>
              </a:solidFill>
              <a:latin typeface="+mn-lt"/>
            </a:endParaRPr>
          </a:p>
        </p:txBody>
      </p:sp>
      <p:sp>
        <p:nvSpPr>
          <p:cNvPr id="3" name="Content Placeholder 2"/>
          <p:cNvSpPr>
            <a:spLocks noGrp="1"/>
          </p:cNvSpPr>
          <p:nvPr>
            <p:ph idx="1"/>
          </p:nvPr>
        </p:nvSpPr>
        <p:spPr>
          <a:xfrm>
            <a:off x="838200" y="2459865"/>
            <a:ext cx="10515600" cy="3717098"/>
          </a:xfrm>
        </p:spPr>
        <p:txBody>
          <a:bodyPr/>
          <a:lstStyle/>
          <a:p>
            <a:r>
              <a:rPr lang="en-US" dirty="0">
                <a:solidFill>
                  <a:schemeClr val="bg1"/>
                </a:solidFill>
              </a:rPr>
              <a:t>Build your library service profile identifying vulnerable populations in the communities served.</a:t>
            </a:r>
          </a:p>
          <a:p>
            <a:r>
              <a:rPr lang="en-US" dirty="0">
                <a:solidFill>
                  <a:schemeClr val="bg1"/>
                </a:solidFill>
              </a:rPr>
              <a:t>Implement creative marketing and communications strategies to reach out to these populations.</a:t>
            </a:r>
          </a:p>
          <a:p>
            <a:r>
              <a:rPr lang="en-US" dirty="0">
                <a:solidFill>
                  <a:schemeClr val="bg1"/>
                </a:solidFill>
              </a:rPr>
              <a:t>Implement equity, diversity and inclusion practices to serve vulnerable populations.</a:t>
            </a:r>
          </a:p>
          <a:p>
            <a:r>
              <a:rPr lang="en-US" dirty="0">
                <a:solidFill>
                  <a:schemeClr val="bg1"/>
                </a:solidFill>
              </a:rPr>
              <a:t>Advocate for providing library services to all in our communities.</a:t>
            </a:r>
            <a:endParaRPr lang="en-US" dirty="0" smtClean="0">
              <a:solidFill>
                <a:schemeClr val="bg1"/>
              </a:solidFill>
            </a:endParaRPr>
          </a:p>
          <a:p>
            <a:endParaRPr lang="en-US" dirty="0"/>
          </a:p>
        </p:txBody>
      </p:sp>
    </p:spTree>
    <p:extLst>
      <p:ext uri="{BB962C8B-B14F-4D97-AF65-F5344CB8AC3E}">
        <p14:creationId xmlns:p14="http://schemas.microsoft.com/office/powerpoint/2010/main" val="1453326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165" y="3019592"/>
            <a:ext cx="10515600" cy="2852737"/>
          </a:xfrm>
        </p:spPr>
        <p:txBody>
          <a:bodyPr>
            <a:normAutofit fontScale="90000"/>
          </a:bodyPr>
          <a:lstStyle/>
          <a:p>
            <a:pPr algn="ctr"/>
            <a:r>
              <a:rPr lang="en-US" sz="9800" b="1" dirty="0" smtClean="0">
                <a:solidFill>
                  <a:schemeClr val="bg1"/>
                </a:solidFill>
                <a:latin typeface="+mn-lt"/>
              </a:rPr>
              <a:t>Discussion </a:t>
            </a:r>
            <a:r>
              <a:rPr lang="en-US" sz="9800" b="1" dirty="0" smtClean="0">
                <a:solidFill>
                  <a:schemeClr val="bg1"/>
                </a:solidFill>
                <a:latin typeface="+mn-lt"/>
              </a:rPr>
              <a:t>Question:</a:t>
            </a:r>
            <a:br>
              <a:rPr lang="en-US" sz="9800" b="1" dirty="0" smtClean="0">
                <a:solidFill>
                  <a:schemeClr val="bg1"/>
                </a:solidFill>
                <a:latin typeface="+mn-lt"/>
              </a:rPr>
            </a:br>
            <a:r>
              <a:rPr lang="en-US" b="1" dirty="0" smtClean="0">
                <a:solidFill>
                  <a:schemeClr val="bg1"/>
                </a:solidFill>
              </a:rPr>
              <a:t/>
            </a:r>
            <a:br>
              <a:rPr lang="en-US" b="1" dirty="0" smtClean="0">
                <a:solidFill>
                  <a:schemeClr val="bg1"/>
                </a:solidFill>
              </a:rPr>
            </a:br>
            <a:r>
              <a:rPr lang="en-US" sz="7300" b="1" dirty="0" smtClean="0">
                <a:solidFill>
                  <a:schemeClr val="bg1"/>
                </a:solidFill>
                <a:latin typeface="+mn-lt"/>
              </a:rPr>
              <a:t>Which countries do you </a:t>
            </a:r>
            <a:r>
              <a:rPr lang="en-US" sz="7300" b="1" u="sng" dirty="0" smtClean="0">
                <a:solidFill>
                  <a:schemeClr val="bg1"/>
                </a:solidFill>
                <a:latin typeface="+mn-lt"/>
              </a:rPr>
              <a:t>think</a:t>
            </a:r>
            <a:r>
              <a:rPr lang="en-US" sz="7300" b="1" dirty="0" smtClean="0">
                <a:solidFill>
                  <a:schemeClr val="bg1"/>
                </a:solidFill>
                <a:latin typeface="+mn-lt"/>
              </a:rPr>
              <a:t> are represented in your community?</a:t>
            </a:r>
            <a:endParaRPr lang="en-US" sz="7300" b="1" dirty="0">
              <a:solidFill>
                <a:schemeClr val="bg1"/>
              </a:solidFill>
              <a:latin typeface="+mn-lt"/>
            </a:endParaRPr>
          </a:p>
        </p:txBody>
      </p:sp>
    </p:spTree>
    <p:extLst>
      <p:ext uri="{BB962C8B-B14F-4D97-AF65-F5344CB8AC3E}">
        <p14:creationId xmlns:p14="http://schemas.microsoft.com/office/powerpoint/2010/main" val="3219830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1849" y="2760682"/>
            <a:ext cx="10515600" cy="285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smtClean="0">
                <a:solidFill>
                  <a:schemeClr val="bg1"/>
                </a:solidFill>
                <a:latin typeface="+mn-lt"/>
              </a:rPr>
              <a:t>Which </a:t>
            </a:r>
            <a:r>
              <a:rPr lang="en-US" sz="6600" b="1" dirty="0" smtClean="0">
                <a:solidFill>
                  <a:schemeClr val="bg1"/>
                </a:solidFill>
                <a:latin typeface="+mn-lt"/>
              </a:rPr>
              <a:t>countries are represented among your library patrons?</a:t>
            </a:r>
            <a:endParaRPr lang="en-US" sz="6600" b="1" dirty="0">
              <a:solidFill>
                <a:schemeClr val="bg1"/>
              </a:solidFill>
              <a:latin typeface="+mn-lt"/>
            </a:endParaRPr>
          </a:p>
        </p:txBody>
      </p:sp>
      <p:sp>
        <p:nvSpPr>
          <p:cNvPr id="3" name="TextBox 2"/>
          <p:cNvSpPr txBox="1"/>
          <p:nvPr/>
        </p:nvSpPr>
        <p:spPr>
          <a:xfrm>
            <a:off x="2318175" y="0"/>
            <a:ext cx="8236922" cy="3416320"/>
          </a:xfrm>
          <a:prstGeom prst="rect">
            <a:avLst/>
          </a:prstGeom>
          <a:noFill/>
        </p:spPr>
        <p:txBody>
          <a:bodyPr wrap="square" rtlCol="0">
            <a:spAutoFit/>
          </a:bodyPr>
          <a:lstStyle/>
          <a:p>
            <a:r>
              <a:rPr lang="en-US" sz="7200" b="1" dirty="0">
                <a:solidFill>
                  <a:schemeClr val="bg1"/>
                </a:solidFill>
              </a:rPr>
              <a:t>Discussion Question:</a:t>
            </a:r>
            <a:br>
              <a:rPr lang="en-US" sz="7200" b="1" dirty="0">
                <a:solidFill>
                  <a:schemeClr val="bg1"/>
                </a:solidFill>
              </a:rPr>
            </a:br>
            <a:r>
              <a:rPr lang="en-US" sz="7200" b="1" dirty="0">
                <a:solidFill>
                  <a:schemeClr val="bg1"/>
                </a:solidFill>
              </a:rPr>
              <a:t/>
            </a:r>
            <a:br>
              <a:rPr lang="en-US" sz="7200" b="1" dirty="0">
                <a:solidFill>
                  <a:schemeClr val="bg1"/>
                </a:solidFill>
              </a:rPr>
            </a:br>
            <a:endParaRPr lang="en-US" sz="7200" dirty="0"/>
          </a:p>
        </p:txBody>
      </p:sp>
    </p:spTree>
    <p:extLst>
      <p:ext uri="{BB962C8B-B14F-4D97-AF65-F5344CB8AC3E}">
        <p14:creationId xmlns:p14="http://schemas.microsoft.com/office/powerpoint/2010/main" val="2732262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830" r="1828" b="6557"/>
          <a:stretch/>
        </p:blipFill>
        <p:spPr>
          <a:xfrm>
            <a:off x="0" y="51514"/>
            <a:ext cx="12192000" cy="6806486"/>
          </a:xfrm>
          <a:prstGeom prst="rect">
            <a:avLst/>
          </a:prstGeom>
        </p:spPr>
      </p:pic>
      <p:sp>
        <p:nvSpPr>
          <p:cNvPr id="3" name="Oval 2"/>
          <p:cNvSpPr/>
          <p:nvPr/>
        </p:nvSpPr>
        <p:spPr>
          <a:xfrm>
            <a:off x="4584878" y="3454757"/>
            <a:ext cx="3348508" cy="21250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24898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829" r="2224" b="5326"/>
          <a:stretch/>
        </p:blipFill>
        <p:spPr>
          <a:xfrm>
            <a:off x="-1" y="51514"/>
            <a:ext cx="12192001" cy="6806486"/>
          </a:xfrm>
          <a:prstGeom prst="rect">
            <a:avLst/>
          </a:prstGeom>
        </p:spPr>
      </p:pic>
    </p:spTree>
    <p:extLst>
      <p:ext uri="{BB962C8B-B14F-4D97-AF65-F5344CB8AC3E}">
        <p14:creationId xmlns:p14="http://schemas.microsoft.com/office/powerpoint/2010/main" val="2726818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46" t="3829" r="4204" b="6382"/>
          <a:stretch/>
        </p:blipFill>
        <p:spPr>
          <a:xfrm>
            <a:off x="25758" y="12878"/>
            <a:ext cx="12028868" cy="6568226"/>
          </a:xfrm>
          <a:prstGeom prst="rect">
            <a:avLst/>
          </a:prstGeom>
        </p:spPr>
      </p:pic>
      <p:sp>
        <p:nvSpPr>
          <p:cNvPr id="3" name="Oval 2"/>
          <p:cNvSpPr/>
          <p:nvPr/>
        </p:nvSpPr>
        <p:spPr>
          <a:xfrm>
            <a:off x="5254580" y="798490"/>
            <a:ext cx="1435993" cy="875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Oval 3"/>
          <p:cNvSpPr/>
          <p:nvPr/>
        </p:nvSpPr>
        <p:spPr>
          <a:xfrm>
            <a:off x="5615189" y="2208726"/>
            <a:ext cx="2431960" cy="4250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2425448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55" t="3830" r="2224" b="6557"/>
          <a:stretch/>
        </p:blipFill>
        <p:spPr>
          <a:xfrm>
            <a:off x="0" y="0"/>
            <a:ext cx="12192000" cy="6555347"/>
          </a:xfrm>
          <a:prstGeom prst="rect">
            <a:avLst/>
          </a:prstGeom>
        </p:spPr>
      </p:pic>
      <p:sp>
        <p:nvSpPr>
          <p:cNvPr id="3" name="Oval 2"/>
          <p:cNvSpPr/>
          <p:nvPr/>
        </p:nvSpPr>
        <p:spPr>
          <a:xfrm>
            <a:off x="1352282" y="1970468"/>
            <a:ext cx="3258355" cy="14424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862411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830" r="1630" b="5502"/>
          <a:stretch/>
        </p:blipFill>
        <p:spPr>
          <a:xfrm>
            <a:off x="0" y="51514"/>
            <a:ext cx="12192000" cy="6806486"/>
          </a:xfrm>
          <a:prstGeom prst="rect">
            <a:avLst/>
          </a:prstGeom>
        </p:spPr>
      </p:pic>
    </p:spTree>
    <p:extLst>
      <p:ext uri="{BB962C8B-B14F-4D97-AF65-F5344CB8AC3E}">
        <p14:creationId xmlns:p14="http://schemas.microsoft.com/office/powerpoint/2010/main" val="95302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181" r="2719" b="5854"/>
          <a:stretch/>
        </p:blipFill>
        <p:spPr>
          <a:xfrm>
            <a:off x="0" y="0"/>
            <a:ext cx="12192000" cy="6857999"/>
          </a:xfrm>
          <a:prstGeom prst="rect">
            <a:avLst/>
          </a:prstGeom>
        </p:spPr>
      </p:pic>
      <p:pic>
        <p:nvPicPr>
          <p:cNvPr id="3" name="Picture 2"/>
          <p:cNvPicPr>
            <a:picLocks noChangeAspect="1"/>
          </p:cNvPicPr>
          <p:nvPr/>
        </p:nvPicPr>
        <p:blipFill>
          <a:blip r:embed="rId3"/>
          <a:stretch>
            <a:fillRect/>
          </a:stretch>
        </p:blipFill>
        <p:spPr>
          <a:xfrm>
            <a:off x="6265172" y="2520161"/>
            <a:ext cx="3267739" cy="1457070"/>
          </a:xfrm>
          <a:prstGeom prst="rect">
            <a:avLst/>
          </a:prstGeom>
        </p:spPr>
      </p:pic>
    </p:spTree>
    <p:extLst>
      <p:ext uri="{BB962C8B-B14F-4D97-AF65-F5344CB8AC3E}">
        <p14:creationId xmlns:p14="http://schemas.microsoft.com/office/powerpoint/2010/main" val="1153956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1255499" y="326403"/>
            <a:ext cx="9861452" cy="6418224"/>
          </a:xfrm>
          <a:prstGeom prst="rect">
            <a:avLst/>
          </a:prstGeom>
          <a:gradFill rotWithShape="0">
            <a:gsLst>
              <a:gs pos="0">
                <a:srgbClr val="FFFF00"/>
              </a:gs>
              <a:gs pos="100000">
                <a:srgbClr val="DDFAED"/>
              </a:gs>
            </a:gsLst>
            <a:lin ang="5400000" scaled="1"/>
          </a:gradFill>
          <a:ln>
            <a:noFill/>
          </a:ln>
          <a:effectLst/>
          <a:extLst/>
        </p:spPr>
        <p:txBody>
          <a:bodyPr wrap="square" lIns="75115" tIns="37557" rIns="75115" bIns="37557">
            <a:spAutoFit/>
          </a:bodyPr>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97000"/>
              </a:lnSpc>
            </a:pPr>
            <a:endParaRPr lang="en-US" altLang="en-US" sz="2540" i="1" dirty="0" smtClean="0">
              <a:solidFill>
                <a:srgbClr val="262699"/>
              </a:solidFill>
              <a:latin typeface="Arial Rounded MT Bold" pitchFamily="32" charset="0"/>
            </a:endParaRPr>
          </a:p>
          <a:p>
            <a:pPr algn="ctr" hangingPunct="1">
              <a:lnSpc>
                <a:spcPct val="97000"/>
              </a:lnSpc>
              <a:buSzPct val="45000"/>
              <a:buFont typeface="Wingdings" panose="05000000000000000000" pitchFamily="2" charset="2"/>
              <a:buNone/>
            </a:pPr>
            <a:r>
              <a:rPr lang="en-US" altLang="en-US" sz="5400" b="1" dirty="0" smtClean="0">
                <a:latin typeface="+mn-lt"/>
              </a:rPr>
              <a:t>Additional Resources</a:t>
            </a:r>
          </a:p>
          <a:p>
            <a:pPr algn="ctr" hangingPunct="1">
              <a:lnSpc>
                <a:spcPct val="97000"/>
              </a:lnSpc>
              <a:buSzPct val="45000"/>
              <a:buFont typeface="Wingdings" panose="05000000000000000000" pitchFamily="2" charset="2"/>
              <a:buNone/>
            </a:pPr>
            <a:endParaRPr lang="en-US" altLang="en-US" sz="3266" dirty="0">
              <a:latin typeface="+mn-lt"/>
            </a:endParaRPr>
          </a:p>
          <a:p>
            <a:pPr hangingPunct="1">
              <a:lnSpc>
                <a:spcPct val="97000"/>
              </a:lnSpc>
              <a:buFont typeface="Arial" panose="020B0604020202020204" pitchFamily="34" charset="0"/>
              <a:buChar char="•"/>
            </a:pPr>
            <a:r>
              <a:rPr lang="en-US" altLang="en-US" sz="4000" dirty="0">
                <a:latin typeface="+mn-lt"/>
              </a:rPr>
              <a:t>Department of City Planning </a:t>
            </a:r>
          </a:p>
          <a:p>
            <a:pPr hangingPunct="1">
              <a:lnSpc>
                <a:spcPct val="97000"/>
              </a:lnSpc>
              <a:buFont typeface="Arial" panose="020B0604020202020204" pitchFamily="34" charset="0"/>
              <a:buChar char="•"/>
            </a:pPr>
            <a:r>
              <a:rPr lang="en-US" altLang="en-US" sz="4000" dirty="0">
                <a:latin typeface="+mn-lt"/>
              </a:rPr>
              <a:t>Department of Education</a:t>
            </a:r>
          </a:p>
          <a:p>
            <a:pPr hangingPunct="1">
              <a:lnSpc>
                <a:spcPct val="97000"/>
              </a:lnSpc>
              <a:buFont typeface="Arial" panose="020B0604020202020204" pitchFamily="34" charset="0"/>
              <a:buChar char="•"/>
            </a:pPr>
            <a:r>
              <a:rPr lang="en-US" altLang="en-US" sz="4000" dirty="0">
                <a:latin typeface="+mn-lt"/>
              </a:rPr>
              <a:t>Department of Health</a:t>
            </a:r>
          </a:p>
          <a:p>
            <a:pPr hangingPunct="1">
              <a:lnSpc>
                <a:spcPct val="97000"/>
              </a:lnSpc>
              <a:buFont typeface="Arial" panose="020B0604020202020204" pitchFamily="34" charset="0"/>
              <a:buChar char="•"/>
            </a:pPr>
            <a:r>
              <a:rPr lang="en-US" altLang="en-US" sz="4000" dirty="0">
                <a:latin typeface="+mn-lt"/>
              </a:rPr>
              <a:t>University/College</a:t>
            </a:r>
          </a:p>
          <a:p>
            <a:pPr hangingPunct="1">
              <a:lnSpc>
                <a:spcPct val="97000"/>
              </a:lnSpc>
              <a:buFont typeface="Arial" panose="020B0604020202020204" pitchFamily="34" charset="0"/>
              <a:buChar char="•"/>
            </a:pPr>
            <a:r>
              <a:rPr lang="en-US" altLang="en-US" sz="4000" dirty="0">
                <a:latin typeface="+mn-lt"/>
              </a:rPr>
              <a:t>Journals</a:t>
            </a:r>
          </a:p>
          <a:p>
            <a:pPr hangingPunct="1">
              <a:lnSpc>
                <a:spcPct val="97000"/>
              </a:lnSpc>
              <a:buFont typeface="Arial" panose="020B0604020202020204" pitchFamily="34" charset="0"/>
              <a:buChar char="•"/>
            </a:pPr>
            <a:r>
              <a:rPr lang="en-US" altLang="en-US" sz="4000" dirty="0">
                <a:latin typeface="+mn-lt"/>
              </a:rPr>
              <a:t>Community Organizations</a:t>
            </a:r>
          </a:p>
          <a:p>
            <a:pPr hangingPunct="1">
              <a:lnSpc>
                <a:spcPct val="97000"/>
              </a:lnSpc>
              <a:buFont typeface="Arial" panose="020B0604020202020204" pitchFamily="34" charset="0"/>
              <a:buChar char="•"/>
            </a:pPr>
            <a:r>
              <a:rPr lang="en-US" altLang="en-US" sz="4000" dirty="0" smtClean="0">
                <a:latin typeface="+mn-lt"/>
              </a:rPr>
              <a:t>Research</a:t>
            </a:r>
          </a:p>
          <a:p>
            <a:pPr marL="0" indent="0" hangingPunct="1">
              <a:lnSpc>
                <a:spcPct val="97000"/>
              </a:lnSpc>
            </a:pPr>
            <a:endParaRPr lang="en-US" altLang="en-US" sz="3266" dirty="0">
              <a:latin typeface="Arial Rounded MT Bold" pitchFamily="32" charset="0"/>
            </a:endParaRPr>
          </a:p>
        </p:txBody>
      </p:sp>
    </p:spTree>
    <p:extLst>
      <p:ext uri="{BB962C8B-B14F-4D97-AF65-F5344CB8AC3E}">
        <p14:creationId xmlns:p14="http://schemas.microsoft.com/office/powerpoint/2010/main" val="6305268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mn-lt"/>
              </a:rPr>
              <a:t>Using data to develop a customized library profile framework</a:t>
            </a:r>
            <a:endParaRPr lang="en-US" dirty="0">
              <a:solidFill>
                <a:schemeClr val="bg1"/>
              </a:solidFill>
              <a:latin typeface="+mn-lt"/>
            </a:endParaRPr>
          </a:p>
        </p:txBody>
      </p:sp>
    </p:spTree>
    <p:extLst>
      <p:ext uri="{BB962C8B-B14F-4D97-AF65-F5344CB8AC3E}">
        <p14:creationId xmlns:p14="http://schemas.microsoft.com/office/powerpoint/2010/main" val="3242752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6371" y="613672"/>
            <a:ext cx="9633398" cy="5262979"/>
          </a:xfrm>
          <a:prstGeom prst="rect">
            <a:avLst/>
          </a:prstGeom>
        </p:spPr>
        <p:txBody>
          <a:bodyPr wrap="square">
            <a:spAutoFit/>
          </a:bodyPr>
          <a:lstStyle/>
          <a:p>
            <a:pPr algn="ctr"/>
            <a:r>
              <a:rPr lang="en-US" sz="4800" b="1" dirty="0" smtClean="0">
                <a:solidFill>
                  <a:schemeClr val="bg1"/>
                </a:solidFill>
              </a:rPr>
              <a:t>Implementing equity</a:t>
            </a:r>
            <a:r>
              <a:rPr lang="en-US" sz="4800" b="1" dirty="0">
                <a:solidFill>
                  <a:schemeClr val="bg1"/>
                </a:solidFill>
              </a:rPr>
              <a:t>, diversity and inclusion practices to serve vulnerable populations</a:t>
            </a:r>
            <a:r>
              <a:rPr lang="en-US" sz="4800" b="1" dirty="0" smtClean="0">
                <a:solidFill>
                  <a:schemeClr val="bg1"/>
                </a:solidFill>
              </a:rPr>
              <a:t>.</a:t>
            </a:r>
          </a:p>
          <a:p>
            <a:pPr algn="ctr"/>
            <a:endParaRPr lang="en-US" sz="4800" b="1" dirty="0" smtClean="0">
              <a:solidFill>
                <a:schemeClr val="bg1"/>
              </a:solidFill>
            </a:endParaRPr>
          </a:p>
          <a:p>
            <a:pPr algn="ctr"/>
            <a:endParaRPr lang="en-US" sz="4800" b="1" dirty="0">
              <a:solidFill>
                <a:schemeClr val="bg1"/>
              </a:solidFill>
            </a:endParaRPr>
          </a:p>
          <a:p>
            <a:pPr algn="ctr"/>
            <a:r>
              <a:rPr lang="en-US" sz="4800" b="1" dirty="0" smtClean="0">
                <a:solidFill>
                  <a:schemeClr val="bg1"/>
                </a:solidFill>
              </a:rPr>
              <a:t>Advocating </a:t>
            </a:r>
            <a:r>
              <a:rPr lang="en-US" sz="4800" b="1" dirty="0">
                <a:solidFill>
                  <a:schemeClr val="bg1"/>
                </a:solidFill>
              </a:rPr>
              <a:t>for providing library services to all in our communities.</a:t>
            </a:r>
          </a:p>
        </p:txBody>
      </p:sp>
      <p:sp>
        <p:nvSpPr>
          <p:cNvPr id="3" name="Right Arrow 2"/>
          <p:cNvSpPr/>
          <p:nvPr/>
        </p:nvSpPr>
        <p:spPr>
          <a:xfrm>
            <a:off x="425003" y="824248"/>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425003" y="4391696"/>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524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2501383" y="940420"/>
            <a:ext cx="7189235" cy="4441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ClrTx/>
              <a:buFontTx/>
              <a:buNone/>
            </a:pPr>
            <a:r>
              <a:rPr lang="en-US" altLang="en-US" sz="4899" b="1" dirty="0" smtClean="0">
                <a:solidFill>
                  <a:schemeClr val="bg1"/>
                </a:solidFill>
                <a:latin typeface="+mn-lt"/>
              </a:rPr>
              <a:t>Resources</a:t>
            </a:r>
            <a:endParaRPr lang="en-US" altLang="en-US" sz="4899" b="1" dirty="0">
              <a:solidFill>
                <a:schemeClr val="bg1"/>
              </a:solidFill>
              <a:latin typeface="+mn-lt"/>
            </a:endParaRPr>
          </a:p>
          <a:p>
            <a:pPr algn="ctr">
              <a:buClrTx/>
              <a:buFontTx/>
              <a:buNone/>
            </a:pPr>
            <a:endParaRPr lang="en-US" altLang="en-US" sz="1633" dirty="0">
              <a:solidFill>
                <a:srgbClr val="000000"/>
              </a:solidFill>
              <a:latin typeface="+mn-lt"/>
            </a:endParaRPr>
          </a:p>
          <a:p>
            <a:pPr>
              <a:buFont typeface="Arial" panose="020B0604020202020204" pitchFamily="34" charset="0"/>
              <a:buChar char="•"/>
            </a:pPr>
            <a:r>
              <a:rPr lang="en-US" altLang="en-US" sz="3629" dirty="0">
                <a:latin typeface="+mn-lt"/>
              </a:rPr>
              <a:t>Demographics</a:t>
            </a:r>
          </a:p>
          <a:p>
            <a:pPr>
              <a:buFont typeface="Arial" panose="020B0604020202020204" pitchFamily="34" charset="0"/>
              <a:buChar char="•"/>
            </a:pPr>
            <a:r>
              <a:rPr lang="en-US" altLang="en-US" sz="3629" dirty="0">
                <a:latin typeface="+mn-lt"/>
              </a:rPr>
              <a:t>Community Based Organizations</a:t>
            </a:r>
          </a:p>
          <a:p>
            <a:pPr>
              <a:buFont typeface="Arial" panose="020B0604020202020204" pitchFamily="34" charset="0"/>
              <a:buChar char="•"/>
            </a:pPr>
            <a:r>
              <a:rPr lang="en-US" altLang="en-US" sz="3629" dirty="0" smtClean="0">
                <a:latin typeface="+mn-lt"/>
              </a:rPr>
              <a:t>Not-for-profit organizations</a:t>
            </a:r>
            <a:endParaRPr lang="en-US" altLang="en-US" sz="3629" dirty="0">
              <a:latin typeface="+mn-lt"/>
            </a:endParaRPr>
          </a:p>
          <a:p>
            <a:pPr>
              <a:buFont typeface="Arial" panose="020B0604020202020204" pitchFamily="34" charset="0"/>
              <a:buChar char="•"/>
            </a:pPr>
            <a:r>
              <a:rPr lang="en-US" altLang="en-US" sz="3629" dirty="0">
                <a:latin typeface="+mn-lt"/>
              </a:rPr>
              <a:t>Community Leaders</a:t>
            </a:r>
          </a:p>
          <a:p>
            <a:pPr>
              <a:buFont typeface="Arial" panose="020B0604020202020204" pitchFamily="34" charset="0"/>
              <a:buChar char="•"/>
            </a:pPr>
            <a:r>
              <a:rPr lang="en-US" altLang="en-US" sz="3629" dirty="0">
                <a:latin typeface="+mn-lt"/>
              </a:rPr>
              <a:t>Community Signage</a:t>
            </a:r>
          </a:p>
          <a:p>
            <a:pPr>
              <a:buFont typeface="Arial" panose="020B0604020202020204" pitchFamily="34" charset="0"/>
              <a:buChar char="•"/>
            </a:pPr>
            <a:r>
              <a:rPr lang="en-US" altLang="en-US" sz="3629" dirty="0">
                <a:latin typeface="+mn-lt"/>
              </a:rPr>
              <a:t>Front-Line Library Staff</a:t>
            </a:r>
          </a:p>
        </p:txBody>
      </p:sp>
    </p:spTree>
    <p:extLst>
      <p:ext uri="{BB962C8B-B14F-4D97-AF65-F5344CB8AC3E}">
        <p14:creationId xmlns:p14="http://schemas.microsoft.com/office/powerpoint/2010/main" val="38933781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2155747" y="525656"/>
            <a:ext cx="7811380" cy="5558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ClrTx/>
              <a:buFontTx/>
              <a:buNone/>
            </a:pPr>
            <a:r>
              <a:rPr lang="en-US" altLang="en-US" sz="4899" b="1" dirty="0">
                <a:solidFill>
                  <a:schemeClr val="bg1"/>
                </a:solidFill>
                <a:latin typeface="+mn-lt"/>
              </a:rPr>
              <a:t>Important Points</a:t>
            </a:r>
          </a:p>
          <a:p>
            <a:pPr algn="ctr">
              <a:buClrTx/>
              <a:buFontTx/>
              <a:buNone/>
            </a:pPr>
            <a:endParaRPr lang="en-US" altLang="en-US" sz="1633" b="1" dirty="0">
              <a:solidFill>
                <a:srgbClr val="000000"/>
              </a:solidFill>
              <a:latin typeface="+mn-lt"/>
            </a:endParaRPr>
          </a:p>
          <a:p>
            <a:pPr>
              <a:buFont typeface="Arial" panose="020B0604020202020204" pitchFamily="34" charset="0"/>
              <a:buChar char="•"/>
            </a:pPr>
            <a:r>
              <a:rPr lang="en-US" altLang="en-US" sz="3629" dirty="0">
                <a:latin typeface="+mn-lt"/>
              </a:rPr>
              <a:t>Preferences, Likes</a:t>
            </a:r>
          </a:p>
          <a:p>
            <a:pPr>
              <a:buFont typeface="Arial" panose="020B0604020202020204" pitchFamily="34" charset="0"/>
              <a:buChar char="•"/>
            </a:pPr>
            <a:r>
              <a:rPr lang="en-US" altLang="en-US" sz="3629" dirty="0">
                <a:latin typeface="+mn-lt"/>
              </a:rPr>
              <a:t>Popular hobbies</a:t>
            </a:r>
          </a:p>
          <a:p>
            <a:pPr>
              <a:buFont typeface="Arial" panose="020B0604020202020204" pitchFamily="34" charset="0"/>
              <a:buChar char="•"/>
            </a:pPr>
            <a:r>
              <a:rPr lang="en-US" altLang="en-US" sz="3629" dirty="0">
                <a:latin typeface="+mn-lt"/>
              </a:rPr>
              <a:t>Education levels</a:t>
            </a:r>
          </a:p>
          <a:p>
            <a:pPr>
              <a:buFont typeface="Arial" panose="020B0604020202020204" pitchFamily="34" charset="0"/>
              <a:buChar char="•"/>
            </a:pPr>
            <a:r>
              <a:rPr lang="en-US" altLang="en-US" sz="3629" dirty="0">
                <a:latin typeface="+mn-lt"/>
              </a:rPr>
              <a:t>Usage of technology devices</a:t>
            </a:r>
          </a:p>
          <a:p>
            <a:pPr>
              <a:buFont typeface="Arial" panose="020B0604020202020204" pitchFamily="34" charset="0"/>
              <a:buChar char="•"/>
            </a:pPr>
            <a:r>
              <a:rPr lang="en-US" altLang="en-US" sz="3629" dirty="0" smtClean="0">
                <a:latin typeface="+mn-lt"/>
              </a:rPr>
              <a:t>Level </a:t>
            </a:r>
            <a:r>
              <a:rPr lang="en-US" altLang="en-US" sz="3629" dirty="0">
                <a:latin typeface="+mn-lt"/>
              </a:rPr>
              <a:t>of reading and writing in X language - and in English.</a:t>
            </a:r>
          </a:p>
          <a:p>
            <a:pPr>
              <a:buFont typeface="Arial" panose="020B0604020202020204" pitchFamily="34" charset="0"/>
              <a:buChar char="•"/>
            </a:pPr>
            <a:r>
              <a:rPr lang="en-US" altLang="en-US" sz="3629" dirty="0">
                <a:latin typeface="+mn-lt"/>
              </a:rPr>
              <a:t>Schedules</a:t>
            </a:r>
          </a:p>
          <a:p>
            <a:pPr>
              <a:buFont typeface="Arial" panose="020B0604020202020204" pitchFamily="34" charset="0"/>
              <a:buChar char="•"/>
            </a:pPr>
            <a:r>
              <a:rPr lang="en-US" altLang="en-US" sz="3629" dirty="0">
                <a:latin typeface="+mn-lt"/>
              </a:rPr>
              <a:t>Time in the USA</a:t>
            </a:r>
          </a:p>
        </p:txBody>
      </p:sp>
    </p:spTree>
    <p:extLst>
      <p:ext uri="{BB962C8B-B14F-4D97-AF65-F5344CB8AC3E}">
        <p14:creationId xmlns:p14="http://schemas.microsoft.com/office/powerpoint/2010/main" val="33452051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22093683"/>
              </p:ext>
            </p:extLst>
          </p:nvPr>
        </p:nvGraphicFramePr>
        <p:xfrm>
          <a:off x="1928969"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0476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673023329"/>
              </p:ext>
            </p:extLst>
          </p:nvPr>
        </p:nvGraphicFramePr>
        <p:xfrm>
          <a:off x="970671" y="281354"/>
          <a:ext cx="10128738" cy="6302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3535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mn-lt"/>
              </a:rPr>
              <a:t>Community Assessment*</a:t>
            </a:r>
            <a:endParaRPr lang="en-US" dirty="0">
              <a:solidFill>
                <a:schemeClr val="bg1"/>
              </a:solidFill>
              <a:latin typeface="+mn-lt"/>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FF"/>
                </a:solidFill>
              </a:rPr>
              <a:t>What is their perception of the library and the services that the library provides?</a:t>
            </a:r>
          </a:p>
          <a:p>
            <a:r>
              <a:rPr lang="en-US" dirty="0" smtClean="0">
                <a:solidFill>
                  <a:srgbClr val="FFFFFF"/>
                </a:solidFill>
              </a:rPr>
              <a:t>Are there obstacles that prevent </a:t>
            </a:r>
            <a:r>
              <a:rPr lang="en-US" u="sng" dirty="0" smtClean="0">
                <a:solidFill>
                  <a:srgbClr val="FFFFFF"/>
                </a:solidFill>
              </a:rPr>
              <a:t>Latinos</a:t>
            </a:r>
            <a:r>
              <a:rPr lang="en-US" dirty="0" smtClean="0">
                <a:solidFill>
                  <a:srgbClr val="FFFFFF"/>
                </a:solidFill>
              </a:rPr>
              <a:t> (vulnerable groups) from using the Library?</a:t>
            </a:r>
          </a:p>
          <a:p>
            <a:r>
              <a:rPr lang="en-US" dirty="0" smtClean="0">
                <a:solidFill>
                  <a:srgbClr val="FFFFFF"/>
                </a:solidFill>
              </a:rPr>
              <a:t>What are important holidays, cultural events and traditions? How are they celebrated, observed?</a:t>
            </a:r>
          </a:p>
          <a:p>
            <a:r>
              <a:rPr lang="en-US" dirty="0" smtClean="0">
                <a:solidFill>
                  <a:srgbClr val="FFFFFF"/>
                </a:solidFill>
              </a:rPr>
              <a:t>What are the local concerns of Latinos, and what resources can the library provide to help address these concerns?</a:t>
            </a:r>
          </a:p>
          <a:p>
            <a:r>
              <a:rPr lang="en-US" dirty="0" smtClean="0">
                <a:solidFill>
                  <a:srgbClr val="FFFFFF"/>
                </a:solidFill>
              </a:rPr>
              <a:t>What kind of programs would be of interest in this community?</a:t>
            </a:r>
          </a:p>
          <a:p>
            <a:r>
              <a:rPr lang="en-US" dirty="0" smtClean="0">
                <a:solidFill>
                  <a:srgbClr val="FFFFFF"/>
                </a:solidFill>
              </a:rPr>
              <a:t>Would this community rather read in Spanish, English or both?</a:t>
            </a:r>
          </a:p>
          <a:p>
            <a:pPr marL="0" indent="0">
              <a:buNone/>
            </a:pPr>
            <a:r>
              <a:rPr lang="en-US" dirty="0">
                <a:solidFill>
                  <a:srgbClr val="FFFFFF"/>
                </a:solidFill>
              </a:rPr>
              <a:t>*</a:t>
            </a:r>
            <a:r>
              <a:rPr lang="en-US" sz="1300" dirty="0">
                <a:solidFill>
                  <a:srgbClr val="FFFFFF"/>
                </a:solidFill>
              </a:rPr>
              <a:t>From </a:t>
            </a:r>
            <a:r>
              <a:rPr lang="en-US" sz="1300" i="1" dirty="0">
                <a:solidFill>
                  <a:srgbClr val="FFFFFF"/>
                </a:solidFill>
              </a:rPr>
              <a:t>Byrd, S. M.  </a:t>
            </a:r>
            <a:r>
              <a:rPr lang="en-US" sz="1300" i="1" dirty="0" err="1">
                <a:solidFill>
                  <a:srgbClr val="FFFFFF"/>
                </a:solidFill>
              </a:rPr>
              <a:t>Bienvenidos</a:t>
            </a:r>
            <a:r>
              <a:rPr lang="en-US" sz="1300" i="1" dirty="0">
                <a:solidFill>
                  <a:srgbClr val="FFFFFF"/>
                </a:solidFill>
              </a:rPr>
              <a:t>! Welcome! A Handy Resource Guide for Marketing your Library to Latinos. Chicago: American Library Association, </a:t>
            </a:r>
            <a:r>
              <a:rPr lang="en-US" sz="1300" i="1" dirty="0" smtClean="0">
                <a:solidFill>
                  <a:srgbClr val="FFFFFF"/>
                </a:solidFill>
              </a:rPr>
              <a:t>2005, P. 9-10.</a:t>
            </a:r>
            <a:endParaRPr lang="en-US" sz="1300" i="1" dirty="0">
              <a:solidFill>
                <a:srgbClr val="FFFFFF"/>
              </a:solidFill>
            </a:endParaRPr>
          </a:p>
        </p:txBody>
      </p:sp>
    </p:spTree>
    <p:extLst>
      <p:ext uri="{BB962C8B-B14F-4D97-AF65-F5344CB8AC3E}">
        <p14:creationId xmlns:p14="http://schemas.microsoft.com/office/powerpoint/2010/main" val="3600416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bg1"/>
                </a:solidFill>
                <a:latin typeface="+mn-lt"/>
              </a:rPr>
              <a:t>Community Assessment*</a:t>
            </a:r>
            <a:endParaRPr lang="en-US" sz="5400" b="1" dirty="0">
              <a:solidFill>
                <a:schemeClr val="bg1"/>
              </a:solidFill>
              <a:latin typeface="+mn-lt"/>
            </a:endParaRPr>
          </a:p>
        </p:txBody>
      </p:sp>
      <p:sp>
        <p:nvSpPr>
          <p:cNvPr id="3" name="Content Placeholder 2"/>
          <p:cNvSpPr>
            <a:spLocks noGrp="1"/>
          </p:cNvSpPr>
          <p:nvPr>
            <p:ph idx="1"/>
          </p:nvPr>
        </p:nvSpPr>
        <p:spPr/>
        <p:txBody>
          <a:bodyPr>
            <a:normAutofit/>
          </a:bodyPr>
          <a:lstStyle/>
          <a:p>
            <a:r>
              <a:rPr lang="en-US" dirty="0" smtClean="0">
                <a:solidFill>
                  <a:srgbClr val="FFFFFF"/>
                </a:solidFill>
              </a:rPr>
              <a:t>What media venues are most effective in reaching this target population?</a:t>
            </a:r>
          </a:p>
          <a:p>
            <a:r>
              <a:rPr lang="en-US" dirty="0" smtClean="0">
                <a:solidFill>
                  <a:srgbClr val="FFFFFF"/>
                </a:solidFill>
              </a:rPr>
              <a:t>What word-of-mouth networks are most responsible for spreading information in the Latino community?</a:t>
            </a:r>
          </a:p>
          <a:p>
            <a:r>
              <a:rPr lang="en-US" dirty="0" smtClean="0">
                <a:solidFill>
                  <a:srgbClr val="FFFFFF"/>
                </a:solidFill>
              </a:rPr>
              <a:t>Where do Latinos gather and share information in the community?</a:t>
            </a:r>
          </a:p>
          <a:p>
            <a:r>
              <a:rPr lang="en-US" dirty="0" smtClean="0">
                <a:solidFill>
                  <a:srgbClr val="FFFFFF"/>
                </a:solidFill>
              </a:rPr>
              <a:t>Who are the community leaders and connectors who can help build a bridge between the library and the Latino community?</a:t>
            </a:r>
          </a:p>
          <a:p>
            <a:pPr marL="0" indent="0">
              <a:buNone/>
            </a:pPr>
            <a:endParaRPr lang="en-US" dirty="0" smtClean="0">
              <a:solidFill>
                <a:srgbClr val="FFFFFF"/>
              </a:solidFill>
            </a:endParaRPr>
          </a:p>
          <a:p>
            <a:pPr marL="0" indent="0">
              <a:buNone/>
            </a:pPr>
            <a:r>
              <a:rPr lang="en-US" sz="1200" dirty="0">
                <a:solidFill>
                  <a:srgbClr val="FFFFFF"/>
                </a:solidFill>
              </a:rPr>
              <a:t>*From </a:t>
            </a:r>
            <a:r>
              <a:rPr lang="en-US" sz="1200" i="1" dirty="0">
                <a:solidFill>
                  <a:srgbClr val="FFFFFF"/>
                </a:solidFill>
              </a:rPr>
              <a:t>Byrd, S. M.  </a:t>
            </a:r>
            <a:r>
              <a:rPr lang="en-US" sz="1200" i="1" dirty="0" err="1">
                <a:solidFill>
                  <a:srgbClr val="FFFFFF"/>
                </a:solidFill>
              </a:rPr>
              <a:t>Bienvenidos</a:t>
            </a:r>
            <a:r>
              <a:rPr lang="en-US" sz="1200" i="1" dirty="0">
                <a:solidFill>
                  <a:srgbClr val="FFFFFF"/>
                </a:solidFill>
              </a:rPr>
              <a:t>! Welcome! A Handy Resource Guide for Marketing your Library to Latinos. Chicago: American Library Association, 2005, P. 9-10.</a:t>
            </a:r>
          </a:p>
          <a:p>
            <a:pPr marL="0" indent="0">
              <a:buNone/>
            </a:pPr>
            <a:endParaRPr lang="en-US" dirty="0" smtClean="0">
              <a:solidFill>
                <a:srgbClr val="FFFFFF"/>
              </a:solidFill>
            </a:endParaRPr>
          </a:p>
          <a:p>
            <a:endParaRPr lang="en-US" dirty="0"/>
          </a:p>
        </p:txBody>
      </p:sp>
    </p:spTree>
    <p:extLst>
      <p:ext uri="{BB962C8B-B14F-4D97-AF65-F5344CB8AC3E}">
        <p14:creationId xmlns:p14="http://schemas.microsoft.com/office/powerpoint/2010/main" val="248490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6682" y="130078"/>
            <a:ext cx="5988676" cy="6340197"/>
          </a:xfrm>
          <a:prstGeom prst="rect">
            <a:avLst/>
          </a:prstGeom>
        </p:spPr>
        <p:txBody>
          <a:bodyPr wrap="square">
            <a:spAutoFit/>
          </a:bodyPr>
          <a:lstStyle/>
          <a:p>
            <a:r>
              <a:rPr lang="en-US" sz="2800" b="1" dirty="0">
                <a:solidFill>
                  <a:schemeClr val="bg1"/>
                </a:solidFill>
              </a:rPr>
              <a:t>Outreach and </a:t>
            </a:r>
            <a:r>
              <a:rPr lang="en-US" sz="2800" b="1" dirty="0" smtClean="0">
                <a:solidFill>
                  <a:schemeClr val="bg1"/>
                </a:solidFill>
              </a:rPr>
              <a:t>Partnerships</a:t>
            </a:r>
          </a:p>
          <a:p>
            <a:endParaRPr lang="en-US" b="1" dirty="0">
              <a:solidFill>
                <a:schemeClr val="bg1"/>
              </a:solidFill>
            </a:endParaRPr>
          </a:p>
          <a:p>
            <a:r>
              <a:rPr lang="en-US" b="1" dirty="0">
                <a:solidFill>
                  <a:schemeClr val="bg1"/>
                </a:solidFill>
              </a:rPr>
              <a:t>Collaboration is key! Every community is different.</a:t>
            </a:r>
          </a:p>
          <a:p>
            <a:r>
              <a:rPr lang="en-US" b="1" dirty="0">
                <a:solidFill>
                  <a:schemeClr val="bg1"/>
                </a:solidFill>
              </a:rPr>
              <a:t>You may have social service organizations or fraternal</a:t>
            </a:r>
          </a:p>
          <a:p>
            <a:r>
              <a:rPr lang="en-US" b="1" dirty="0">
                <a:solidFill>
                  <a:schemeClr val="bg1"/>
                </a:solidFill>
              </a:rPr>
              <a:t>groups in your area to connect with</a:t>
            </a:r>
            <a:r>
              <a:rPr lang="en-US" b="1" dirty="0" smtClean="0">
                <a:solidFill>
                  <a:schemeClr val="bg1"/>
                </a:solidFill>
              </a:rPr>
              <a:t>.</a:t>
            </a:r>
          </a:p>
          <a:p>
            <a:endParaRPr lang="en-US" b="1" dirty="0">
              <a:solidFill>
                <a:schemeClr val="bg1"/>
              </a:solidFill>
            </a:endParaRPr>
          </a:p>
          <a:p>
            <a:r>
              <a:rPr lang="en-US" b="1" dirty="0">
                <a:solidFill>
                  <a:schemeClr val="bg1"/>
                </a:solidFill>
              </a:rPr>
              <a:t>• In a larger city or urban area, check for a GLBT</a:t>
            </a:r>
          </a:p>
          <a:p>
            <a:r>
              <a:rPr lang="en-US" b="1" dirty="0">
                <a:solidFill>
                  <a:schemeClr val="bg1"/>
                </a:solidFill>
              </a:rPr>
              <a:t>Chamber of Commerce. In a more rural community,</a:t>
            </a:r>
          </a:p>
          <a:p>
            <a:r>
              <a:rPr lang="en-US" b="1" dirty="0">
                <a:solidFill>
                  <a:schemeClr val="bg1"/>
                </a:solidFill>
              </a:rPr>
              <a:t>GLBT-related organizations may be few and distant</a:t>
            </a:r>
            <a:r>
              <a:rPr lang="en-US" b="1" dirty="0" smtClean="0">
                <a:solidFill>
                  <a:schemeClr val="bg1"/>
                </a:solidFill>
              </a:rPr>
              <a:t>.</a:t>
            </a:r>
          </a:p>
          <a:p>
            <a:endParaRPr lang="en-US" b="1" dirty="0">
              <a:solidFill>
                <a:schemeClr val="bg1"/>
              </a:solidFill>
            </a:endParaRPr>
          </a:p>
          <a:p>
            <a:r>
              <a:rPr lang="en-US" b="1" dirty="0">
                <a:solidFill>
                  <a:schemeClr val="bg1"/>
                </a:solidFill>
              </a:rPr>
              <a:t>• In schools, there are counselors, supportive</a:t>
            </a:r>
          </a:p>
          <a:p>
            <a:r>
              <a:rPr lang="en-US" b="1" dirty="0">
                <a:solidFill>
                  <a:schemeClr val="bg1"/>
                </a:solidFill>
              </a:rPr>
              <a:t>instructors, and possibly gay-straight alliance groups</a:t>
            </a:r>
          </a:p>
          <a:p>
            <a:r>
              <a:rPr lang="en-US" b="1" dirty="0">
                <a:solidFill>
                  <a:schemeClr val="bg1"/>
                </a:solidFill>
              </a:rPr>
              <a:t>as well as Q Centers directly on campus or in the</a:t>
            </a:r>
          </a:p>
          <a:p>
            <a:r>
              <a:rPr lang="en-US" b="1" dirty="0">
                <a:solidFill>
                  <a:schemeClr val="bg1"/>
                </a:solidFill>
              </a:rPr>
              <a:t>community</a:t>
            </a:r>
            <a:r>
              <a:rPr lang="en-US" b="1" dirty="0" smtClean="0">
                <a:solidFill>
                  <a:schemeClr val="bg1"/>
                </a:solidFill>
              </a:rPr>
              <a:t>.</a:t>
            </a:r>
          </a:p>
          <a:p>
            <a:endParaRPr lang="en-US" b="1" dirty="0">
              <a:solidFill>
                <a:schemeClr val="bg1"/>
              </a:solidFill>
            </a:endParaRPr>
          </a:p>
          <a:p>
            <a:r>
              <a:rPr lang="en-US" b="1" dirty="0">
                <a:solidFill>
                  <a:schemeClr val="bg1"/>
                </a:solidFill>
              </a:rPr>
              <a:t>Set up a meeting with your local GLBT community</a:t>
            </a:r>
          </a:p>
          <a:p>
            <a:r>
              <a:rPr lang="en-US" b="1" dirty="0">
                <a:solidFill>
                  <a:schemeClr val="bg1"/>
                </a:solidFill>
              </a:rPr>
              <a:t>groups to discuss implementing programs, for</a:t>
            </a:r>
          </a:p>
          <a:p>
            <a:r>
              <a:rPr lang="en-US" b="1" dirty="0">
                <a:solidFill>
                  <a:schemeClr val="bg1"/>
                </a:solidFill>
              </a:rPr>
              <a:t>example, a specialized program, a film screening,</a:t>
            </a:r>
          </a:p>
          <a:p>
            <a:r>
              <a:rPr lang="en-US" b="1" dirty="0">
                <a:solidFill>
                  <a:schemeClr val="bg1"/>
                </a:solidFill>
              </a:rPr>
              <a:t>a book discussion, etc. GLBT populations are often</a:t>
            </a:r>
          </a:p>
          <a:p>
            <a:r>
              <a:rPr lang="en-US" b="1" dirty="0">
                <a:solidFill>
                  <a:schemeClr val="bg1"/>
                </a:solidFill>
              </a:rPr>
              <a:t>misrepresented, so it is important to research and ask</a:t>
            </a:r>
          </a:p>
          <a:p>
            <a:r>
              <a:rPr lang="en-US" b="1" dirty="0">
                <a:solidFill>
                  <a:schemeClr val="bg1"/>
                </a:solidFill>
              </a:rPr>
              <a:t>questions. Discuss your goals and ideas, and be open to</a:t>
            </a:r>
          </a:p>
          <a:p>
            <a:r>
              <a:rPr lang="en-US" b="1" dirty="0">
                <a:solidFill>
                  <a:schemeClr val="bg1"/>
                </a:solidFill>
              </a:rPr>
              <a:t>critiques and suggestions from community members.</a:t>
            </a:r>
          </a:p>
        </p:txBody>
      </p:sp>
      <p:sp>
        <p:nvSpPr>
          <p:cNvPr id="3" name="Rectangle 2"/>
          <p:cNvSpPr/>
          <p:nvPr/>
        </p:nvSpPr>
        <p:spPr>
          <a:xfrm>
            <a:off x="5778322" y="6365557"/>
            <a:ext cx="6096000" cy="415498"/>
          </a:xfrm>
          <a:prstGeom prst="rect">
            <a:avLst/>
          </a:prstGeom>
        </p:spPr>
        <p:txBody>
          <a:bodyPr>
            <a:spAutoFit/>
          </a:bodyPr>
          <a:lstStyle/>
          <a:p>
            <a:r>
              <a:rPr lang="en-US" sz="1050" dirty="0">
                <a:solidFill>
                  <a:srgbClr val="FFFFFF"/>
                </a:solidFill>
              </a:rPr>
              <a:t>http://www.ala.org/glbtrt/sites/ala.org.glbtrt/files/content/professionaltools/160309-glbtrt-open-to-all-toolkit-online.pdf</a:t>
            </a:r>
          </a:p>
        </p:txBody>
      </p:sp>
      <p:pic>
        <p:nvPicPr>
          <p:cNvPr id="4" name="Picture 3"/>
          <p:cNvPicPr>
            <a:picLocks noChangeAspect="1"/>
          </p:cNvPicPr>
          <p:nvPr/>
        </p:nvPicPr>
        <p:blipFill rotWithShape="1">
          <a:blip r:embed="rId2"/>
          <a:srcRect l="1625" t="20591" r="2825" b="21718"/>
          <a:stretch/>
        </p:blipFill>
        <p:spPr>
          <a:xfrm>
            <a:off x="9300157" y="566672"/>
            <a:ext cx="1621128" cy="978794"/>
          </a:xfrm>
          <a:prstGeom prst="rect">
            <a:avLst/>
          </a:prstGeom>
        </p:spPr>
      </p:pic>
    </p:spTree>
    <p:extLst>
      <p:ext uri="{BB962C8B-B14F-4D97-AF65-F5344CB8AC3E}">
        <p14:creationId xmlns:p14="http://schemas.microsoft.com/office/powerpoint/2010/main" val="672475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182" r="1927" b="5502"/>
          <a:stretch/>
        </p:blipFill>
        <p:spPr>
          <a:xfrm>
            <a:off x="-1" y="77272"/>
            <a:ext cx="12192001" cy="6606863"/>
          </a:xfrm>
          <a:prstGeom prst="rect">
            <a:avLst/>
          </a:prstGeom>
        </p:spPr>
      </p:pic>
    </p:spTree>
    <p:extLst>
      <p:ext uri="{BB962C8B-B14F-4D97-AF65-F5344CB8AC3E}">
        <p14:creationId xmlns:p14="http://schemas.microsoft.com/office/powerpoint/2010/main" val="1106770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181" r="2026" b="8495"/>
          <a:stretch/>
        </p:blipFill>
        <p:spPr>
          <a:xfrm>
            <a:off x="-1" y="0"/>
            <a:ext cx="12192001" cy="6857999"/>
          </a:xfrm>
          <a:prstGeom prst="rect">
            <a:avLst/>
          </a:prstGeom>
        </p:spPr>
      </p:pic>
    </p:spTree>
    <p:extLst>
      <p:ext uri="{BB962C8B-B14F-4D97-AF65-F5344CB8AC3E}">
        <p14:creationId xmlns:p14="http://schemas.microsoft.com/office/powerpoint/2010/main" val="2540222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006" r="1828" b="6030"/>
          <a:stretch/>
        </p:blipFill>
        <p:spPr>
          <a:xfrm>
            <a:off x="0" y="0"/>
            <a:ext cx="12192000" cy="6858000"/>
          </a:xfrm>
          <a:prstGeom prst="rect">
            <a:avLst/>
          </a:prstGeom>
        </p:spPr>
      </p:pic>
    </p:spTree>
    <p:extLst>
      <p:ext uri="{BB962C8B-B14F-4D97-AF65-F5344CB8AC3E}">
        <p14:creationId xmlns:p14="http://schemas.microsoft.com/office/powerpoint/2010/main" val="3660269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56068" y="962825"/>
            <a:ext cx="10419008" cy="5139869"/>
          </a:xfrm>
          <a:prstGeom prst="rect">
            <a:avLst/>
          </a:prstGeom>
          <a:solidFill>
            <a:schemeClr val="accent1">
              <a:lumMod val="50000"/>
            </a:schemeClr>
          </a:solidFill>
        </p:spPr>
        <p:txBody>
          <a:bodyPr wrap="square">
            <a:spAutoFit/>
          </a:bodyPr>
          <a:lstStyle/>
          <a:p>
            <a:pPr algn="ctr">
              <a:defRPr/>
            </a:pPr>
            <a:endParaRPr lang="en-US" sz="2400" b="1" dirty="0" smtClean="0">
              <a:solidFill>
                <a:prstClr val="white"/>
              </a:solidFill>
            </a:endParaRPr>
          </a:p>
          <a:p>
            <a:pPr algn="ctr">
              <a:defRPr/>
            </a:pPr>
            <a:r>
              <a:rPr lang="en-US" sz="4000" b="1" dirty="0" smtClean="0">
                <a:solidFill>
                  <a:prstClr val="white"/>
                </a:solidFill>
              </a:rPr>
              <a:t>Article 19</a:t>
            </a:r>
            <a:endParaRPr lang="en-US" sz="4000" b="1" dirty="0">
              <a:solidFill>
                <a:prstClr val="white"/>
              </a:solidFill>
            </a:endParaRPr>
          </a:p>
          <a:p>
            <a:pPr algn="ctr">
              <a:defRPr/>
            </a:pPr>
            <a:r>
              <a:rPr lang="en-US" sz="4000" b="1" dirty="0">
                <a:solidFill>
                  <a:prstClr val="white"/>
                </a:solidFill>
              </a:rPr>
              <a:t>Everyone has the right to freedom of opinion and expression; this right includes freedom to hold opinions  without interference and </a:t>
            </a:r>
          </a:p>
          <a:p>
            <a:pPr algn="ctr">
              <a:defRPr/>
            </a:pPr>
            <a:r>
              <a:rPr lang="en-US" sz="4000" b="1" dirty="0">
                <a:solidFill>
                  <a:prstClr val="white"/>
                </a:solidFill>
              </a:rPr>
              <a:t>to seek, receive and impart information </a:t>
            </a:r>
          </a:p>
          <a:p>
            <a:pPr algn="ctr">
              <a:defRPr/>
            </a:pPr>
            <a:r>
              <a:rPr lang="en-US" sz="4000" b="1" dirty="0">
                <a:solidFill>
                  <a:prstClr val="white"/>
                </a:solidFill>
              </a:rPr>
              <a:t>and ideas through any media and regardless of frontiers</a:t>
            </a:r>
            <a:r>
              <a:rPr lang="en-US" sz="4000" b="1" dirty="0" smtClean="0">
                <a:solidFill>
                  <a:prstClr val="white"/>
                </a:solidFill>
              </a:rPr>
              <a:t>.</a:t>
            </a:r>
          </a:p>
          <a:p>
            <a:pPr algn="ctr">
              <a:defRPr/>
            </a:pPr>
            <a:endParaRPr lang="en-US" sz="2400" b="1" dirty="0">
              <a:solidFill>
                <a:prstClr val="white"/>
              </a:solidFill>
            </a:endParaRPr>
          </a:p>
        </p:txBody>
      </p:sp>
    </p:spTree>
    <p:extLst>
      <p:ext uri="{BB962C8B-B14F-4D97-AF65-F5344CB8AC3E}">
        <p14:creationId xmlns:p14="http://schemas.microsoft.com/office/powerpoint/2010/main" val="1353819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smtClean="0">
                <a:solidFill>
                  <a:schemeClr val="bg1"/>
                </a:solidFill>
                <a:latin typeface="+mn-lt"/>
              </a:rPr>
              <a:t>Developing collections, programs &amp; services</a:t>
            </a:r>
            <a:endParaRPr lang="en-US" sz="7200" b="1" dirty="0">
              <a:solidFill>
                <a:schemeClr val="bg1"/>
              </a:solidFill>
              <a:latin typeface="+mn-lt"/>
            </a:endParaRPr>
          </a:p>
        </p:txBody>
      </p:sp>
    </p:spTree>
    <p:extLst>
      <p:ext uri="{BB962C8B-B14F-4D97-AF65-F5344CB8AC3E}">
        <p14:creationId xmlns:p14="http://schemas.microsoft.com/office/powerpoint/2010/main" val="1389581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8197" y="210578"/>
            <a:ext cx="6709893" cy="6416335"/>
          </a:xfrm>
          <a:prstGeom prst="rect">
            <a:avLst/>
          </a:prstGeom>
        </p:spPr>
      </p:pic>
      <p:sp>
        <p:nvSpPr>
          <p:cNvPr id="5" name="TextBox 4"/>
          <p:cNvSpPr txBox="1"/>
          <p:nvPr/>
        </p:nvSpPr>
        <p:spPr>
          <a:xfrm>
            <a:off x="7225048" y="6297769"/>
            <a:ext cx="1000274" cy="369332"/>
          </a:xfrm>
          <a:prstGeom prst="rect">
            <a:avLst/>
          </a:prstGeom>
          <a:noFill/>
        </p:spPr>
        <p:txBody>
          <a:bodyPr wrap="none" rtlCol="0">
            <a:spAutoFit/>
          </a:bodyPr>
          <a:lstStyle/>
          <a:p>
            <a:r>
              <a:rPr lang="en-US" dirty="0" smtClean="0"/>
              <a:t>Pete Self</a:t>
            </a:r>
            <a:endParaRPr lang="en-US" dirty="0"/>
          </a:p>
        </p:txBody>
      </p:sp>
    </p:spTree>
    <p:extLst>
      <p:ext uri="{BB962C8B-B14F-4D97-AF65-F5344CB8AC3E}">
        <p14:creationId xmlns:p14="http://schemas.microsoft.com/office/powerpoint/2010/main" val="2855418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bg1"/>
                </a:solidFill>
                <a:latin typeface="+mn-lt"/>
              </a:rPr>
              <a:t>Programs &amp; Services</a:t>
            </a:r>
            <a:endParaRPr lang="en-US" sz="5400" b="1" dirty="0">
              <a:solidFill>
                <a:schemeClr val="bg1"/>
              </a:solidFill>
              <a:latin typeface="+mn-lt"/>
            </a:endParaRPr>
          </a:p>
        </p:txBody>
      </p:sp>
      <p:sp>
        <p:nvSpPr>
          <p:cNvPr id="3" name="Content Placeholder 2"/>
          <p:cNvSpPr>
            <a:spLocks noGrp="1"/>
          </p:cNvSpPr>
          <p:nvPr>
            <p:ph idx="1"/>
          </p:nvPr>
        </p:nvSpPr>
        <p:spPr>
          <a:xfrm>
            <a:off x="2060620" y="1825625"/>
            <a:ext cx="9293180" cy="4351338"/>
          </a:xfrm>
        </p:spPr>
        <p:txBody>
          <a:bodyPr/>
          <a:lstStyle/>
          <a:p>
            <a:r>
              <a:rPr lang="en-US" dirty="0" smtClean="0">
                <a:solidFill>
                  <a:srgbClr val="FFFFFF"/>
                </a:solidFill>
              </a:rPr>
              <a:t>Countries of origin</a:t>
            </a:r>
          </a:p>
          <a:p>
            <a:r>
              <a:rPr lang="en-US" dirty="0" smtClean="0">
                <a:solidFill>
                  <a:srgbClr val="FFFFFF"/>
                </a:solidFill>
              </a:rPr>
              <a:t>Older adult, adults, teens, children, babies </a:t>
            </a:r>
          </a:p>
          <a:p>
            <a:r>
              <a:rPr lang="en-US" dirty="0" smtClean="0">
                <a:solidFill>
                  <a:srgbClr val="FFFFFF"/>
                </a:solidFill>
              </a:rPr>
              <a:t>Interests, hobbies</a:t>
            </a:r>
          </a:p>
          <a:p>
            <a:r>
              <a:rPr lang="en-US" dirty="0" smtClean="0">
                <a:solidFill>
                  <a:srgbClr val="FFFFFF"/>
                </a:solidFill>
              </a:rPr>
              <a:t>Housing: apartments, houses</a:t>
            </a:r>
          </a:p>
          <a:p>
            <a:r>
              <a:rPr lang="en-US" dirty="0" smtClean="0">
                <a:solidFill>
                  <a:srgbClr val="FFFFFF"/>
                </a:solidFill>
              </a:rPr>
              <a:t>Employed, unemployed</a:t>
            </a:r>
          </a:p>
          <a:p>
            <a:r>
              <a:rPr lang="en-US" dirty="0" smtClean="0">
                <a:solidFill>
                  <a:srgbClr val="FFFFFF"/>
                </a:solidFill>
              </a:rPr>
              <a:t>Health conditions</a:t>
            </a:r>
          </a:p>
          <a:p>
            <a:r>
              <a:rPr lang="en-US" dirty="0" smtClean="0">
                <a:solidFill>
                  <a:srgbClr val="FFFFFF"/>
                </a:solidFill>
              </a:rPr>
              <a:t>Persons with disabilities</a:t>
            </a:r>
          </a:p>
          <a:p>
            <a:r>
              <a:rPr lang="en-US" dirty="0" smtClean="0">
                <a:solidFill>
                  <a:srgbClr val="FFFFFF"/>
                </a:solidFill>
              </a:rPr>
              <a:t>LGBT</a:t>
            </a:r>
            <a:endParaRPr lang="en-US" dirty="0">
              <a:solidFill>
                <a:srgbClr val="FFFFFF"/>
              </a:solidFill>
            </a:endParaRPr>
          </a:p>
        </p:txBody>
      </p:sp>
    </p:spTree>
    <p:extLst>
      <p:ext uri="{BB962C8B-B14F-4D97-AF65-F5344CB8AC3E}">
        <p14:creationId xmlns:p14="http://schemas.microsoft.com/office/powerpoint/2010/main" val="1821793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953" y="2478128"/>
            <a:ext cx="10515600" cy="4252774"/>
          </a:xfrm>
        </p:spPr>
        <p:txBody>
          <a:bodyPr>
            <a:normAutofit fontScale="90000"/>
          </a:bodyPr>
          <a:lstStyle/>
          <a:p>
            <a:pPr algn="ctr"/>
            <a:r>
              <a:rPr lang="en-US" sz="8000" b="1" dirty="0" smtClean="0">
                <a:solidFill>
                  <a:schemeClr val="bg1"/>
                </a:solidFill>
                <a:latin typeface="+mn-lt"/>
              </a:rPr>
              <a:t>Discussion Question:</a:t>
            </a:r>
            <a:br>
              <a:rPr lang="en-US" sz="8000" b="1" dirty="0" smtClean="0">
                <a:solidFill>
                  <a:schemeClr val="bg1"/>
                </a:solidFill>
                <a:latin typeface="+mn-lt"/>
              </a:rPr>
            </a:br>
            <a:r>
              <a:rPr lang="en-US" b="1" dirty="0" smtClean="0">
                <a:solidFill>
                  <a:schemeClr val="bg1"/>
                </a:solidFill>
              </a:rPr>
              <a:t/>
            </a:r>
            <a:br>
              <a:rPr lang="en-US" b="1" dirty="0" smtClean="0">
                <a:solidFill>
                  <a:schemeClr val="bg1"/>
                </a:solidFill>
              </a:rPr>
            </a:br>
            <a:r>
              <a:rPr lang="en-US" sz="6700" b="1" dirty="0" smtClean="0">
                <a:solidFill>
                  <a:schemeClr val="bg1"/>
                </a:solidFill>
                <a:latin typeface="+mn-lt"/>
              </a:rPr>
              <a:t>At what time have you noticed more </a:t>
            </a:r>
            <a:r>
              <a:rPr lang="en-US" sz="6700" b="1" u="sng" dirty="0" smtClean="0">
                <a:solidFill>
                  <a:schemeClr val="bg1"/>
                </a:solidFill>
                <a:latin typeface="+mn-lt"/>
              </a:rPr>
              <a:t>Spanish speakers </a:t>
            </a:r>
            <a:r>
              <a:rPr lang="en-US" sz="6700" b="1" dirty="0" smtClean="0">
                <a:solidFill>
                  <a:schemeClr val="bg1"/>
                </a:solidFill>
                <a:latin typeface="+mn-lt"/>
              </a:rPr>
              <a:t>(vulnerable groups)</a:t>
            </a:r>
            <a:br>
              <a:rPr lang="en-US" sz="6700" b="1" dirty="0" smtClean="0">
                <a:solidFill>
                  <a:schemeClr val="bg1"/>
                </a:solidFill>
                <a:latin typeface="+mn-lt"/>
              </a:rPr>
            </a:br>
            <a:r>
              <a:rPr lang="en-US" sz="6700" b="1" dirty="0" smtClean="0">
                <a:solidFill>
                  <a:schemeClr val="bg1"/>
                </a:solidFill>
                <a:latin typeface="+mn-lt"/>
              </a:rPr>
              <a:t>visiting the library?</a:t>
            </a:r>
            <a:br>
              <a:rPr lang="en-US" sz="6700" b="1" dirty="0" smtClean="0">
                <a:solidFill>
                  <a:schemeClr val="bg1"/>
                </a:solidFill>
                <a:latin typeface="+mn-lt"/>
              </a:rPr>
            </a:br>
            <a:endParaRPr lang="en-US" sz="6700" b="1" dirty="0">
              <a:solidFill>
                <a:schemeClr val="bg1"/>
              </a:solidFill>
              <a:latin typeface="+mn-lt"/>
            </a:endParaRPr>
          </a:p>
        </p:txBody>
      </p:sp>
    </p:spTree>
    <p:extLst>
      <p:ext uri="{BB962C8B-B14F-4D97-AF65-F5344CB8AC3E}">
        <p14:creationId xmlns:p14="http://schemas.microsoft.com/office/powerpoint/2010/main" val="674579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954" t="30307" r="52900" b="32986"/>
          <a:stretch/>
        </p:blipFill>
        <p:spPr>
          <a:xfrm>
            <a:off x="1524001" y="879021"/>
            <a:ext cx="9111343" cy="5214257"/>
          </a:xfrm>
          <a:prstGeom prst="rect">
            <a:avLst/>
          </a:prstGeom>
        </p:spPr>
      </p:pic>
      <p:sp>
        <p:nvSpPr>
          <p:cNvPr id="5" name="Oval 4"/>
          <p:cNvSpPr/>
          <p:nvPr/>
        </p:nvSpPr>
        <p:spPr>
          <a:xfrm>
            <a:off x="3712029" y="2381250"/>
            <a:ext cx="283029" cy="272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Oval 5"/>
          <p:cNvSpPr/>
          <p:nvPr/>
        </p:nvSpPr>
        <p:spPr>
          <a:xfrm>
            <a:off x="7440387" y="4324350"/>
            <a:ext cx="283029" cy="272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Oval 6"/>
          <p:cNvSpPr/>
          <p:nvPr/>
        </p:nvSpPr>
        <p:spPr>
          <a:xfrm>
            <a:off x="6917873" y="3214005"/>
            <a:ext cx="283029" cy="272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Oval 7"/>
          <p:cNvSpPr/>
          <p:nvPr/>
        </p:nvSpPr>
        <p:spPr>
          <a:xfrm>
            <a:off x="8289473" y="2789464"/>
            <a:ext cx="283029" cy="272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Oval 8"/>
          <p:cNvSpPr/>
          <p:nvPr/>
        </p:nvSpPr>
        <p:spPr>
          <a:xfrm>
            <a:off x="3744687" y="3682093"/>
            <a:ext cx="283029" cy="272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extBox 1"/>
          <p:cNvSpPr txBox="1"/>
          <p:nvPr/>
        </p:nvSpPr>
        <p:spPr>
          <a:xfrm>
            <a:off x="1833093" y="1108390"/>
            <a:ext cx="3614900" cy="507831"/>
          </a:xfrm>
          <a:prstGeom prst="rect">
            <a:avLst/>
          </a:prstGeom>
          <a:noFill/>
        </p:spPr>
        <p:txBody>
          <a:bodyPr wrap="none" rtlCol="0">
            <a:spAutoFit/>
          </a:bodyPr>
          <a:lstStyle/>
          <a:p>
            <a:r>
              <a:rPr lang="en-US" sz="1350" dirty="0" err="1">
                <a:solidFill>
                  <a:prstClr val="black"/>
                </a:solidFill>
              </a:rPr>
              <a:t>Loida</a:t>
            </a:r>
            <a:r>
              <a:rPr lang="en-US" sz="1350" dirty="0">
                <a:solidFill>
                  <a:prstClr val="black"/>
                </a:solidFill>
              </a:rPr>
              <a:t> Garcia-</a:t>
            </a:r>
            <a:r>
              <a:rPr lang="en-US" sz="1350" dirty="0" err="1">
                <a:solidFill>
                  <a:prstClr val="black"/>
                </a:solidFill>
              </a:rPr>
              <a:t>Febo</a:t>
            </a:r>
            <a:r>
              <a:rPr lang="en-US" sz="1350" dirty="0">
                <a:solidFill>
                  <a:prstClr val="black"/>
                </a:solidFill>
              </a:rPr>
              <a:t> research:</a:t>
            </a:r>
          </a:p>
          <a:p>
            <a:r>
              <a:rPr lang="en-US" sz="1350" dirty="0">
                <a:solidFill>
                  <a:prstClr val="black"/>
                </a:solidFill>
              </a:rPr>
              <a:t>Public Libraries serving Immigrants and Refugees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Library Services to Multiethnic and Multicultural Populations by Loida Garcia-Febo is licensed under a Creative Commons Attribution-NonCommercial 4.0 International License.</a:t>
            </a:r>
            <a:endParaRPr lang="en-US">
              <a:solidFill>
                <a:prstClr val="black">
                  <a:tint val="75000"/>
                </a:prstClr>
              </a:solidFill>
            </a:endParaRPr>
          </a:p>
        </p:txBody>
      </p:sp>
    </p:spTree>
    <p:extLst>
      <p:ext uri="{BB962C8B-B14F-4D97-AF65-F5344CB8AC3E}">
        <p14:creationId xmlns:p14="http://schemas.microsoft.com/office/powerpoint/2010/main" val="2395943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109650505"/>
              </p:ext>
            </p:extLst>
          </p:nvPr>
        </p:nvGraphicFramePr>
        <p:xfrm>
          <a:off x="2416629" y="976994"/>
          <a:ext cx="7609115" cy="484414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7418085" y="6306663"/>
            <a:ext cx="4572000" cy="415498"/>
          </a:xfrm>
          <a:prstGeom prst="rect">
            <a:avLst/>
          </a:prstGeom>
        </p:spPr>
        <p:txBody>
          <a:bodyPr>
            <a:spAutoFit/>
          </a:bodyPr>
          <a:lstStyle/>
          <a:p>
            <a:r>
              <a:rPr lang="en-US" sz="1050" dirty="0" err="1">
                <a:solidFill>
                  <a:srgbClr val="FFFFFF"/>
                </a:solidFill>
              </a:rPr>
              <a:t>Loida</a:t>
            </a:r>
            <a:r>
              <a:rPr lang="en-US" sz="1050" dirty="0">
                <a:solidFill>
                  <a:srgbClr val="FFFFFF"/>
                </a:solidFill>
              </a:rPr>
              <a:t> Garcia-</a:t>
            </a:r>
            <a:r>
              <a:rPr lang="en-US" sz="1050" dirty="0" err="1">
                <a:solidFill>
                  <a:srgbClr val="FFFFFF"/>
                </a:solidFill>
              </a:rPr>
              <a:t>Febo</a:t>
            </a:r>
            <a:r>
              <a:rPr lang="en-US" sz="1050" dirty="0">
                <a:solidFill>
                  <a:srgbClr val="FFFFFF"/>
                </a:solidFill>
              </a:rPr>
              <a:t> research:</a:t>
            </a:r>
          </a:p>
          <a:p>
            <a:r>
              <a:rPr lang="en-US" sz="1050" dirty="0">
                <a:solidFill>
                  <a:srgbClr val="FFFFFF"/>
                </a:solidFill>
              </a:rPr>
              <a:t>Public Libraries serving Immigrants and Refugees</a:t>
            </a:r>
          </a:p>
        </p:txBody>
      </p:sp>
    </p:spTree>
    <p:extLst>
      <p:ext uri="{BB962C8B-B14F-4D97-AF65-F5344CB8AC3E}">
        <p14:creationId xmlns:p14="http://schemas.microsoft.com/office/powerpoint/2010/main" val="4237351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15488690"/>
              </p:ext>
            </p:extLst>
          </p:nvPr>
        </p:nvGraphicFramePr>
        <p:xfrm>
          <a:off x="2194869" y="1027093"/>
          <a:ext cx="7513744" cy="517438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7371313" y="6277167"/>
            <a:ext cx="4572000" cy="461665"/>
          </a:xfrm>
          <a:prstGeom prst="rect">
            <a:avLst/>
          </a:prstGeom>
        </p:spPr>
        <p:txBody>
          <a:bodyPr>
            <a:spAutoFit/>
          </a:bodyPr>
          <a:lstStyle/>
          <a:p>
            <a:r>
              <a:rPr lang="en-US" sz="1200" dirty="0" err="1">
                <a:solidFill>
                  <a:srgbClr val="FFFFFF"/>
                </a:solidFill>
              </a:rPr>
              <a:t>Loida</a:t>
            </a:r>
            <a:r>
              <a:rPr lang="en-US" sz="1200" dirty="0">
                <a:solidFill>
                  <a:srgbClr val="FFFFFF"/>
                </a:solidFill>
              </a:rPr>
              <a:t> Garcia-</a:t>
            </a:r>
            <a:r>
              <a:rPr lang="en-US" sz="1200" dirty="0" err="1">
                <a:solidFill>
                  <a:srgbClr val="FFFFFF"/>
                </a:solidFill>
              </a:rPr>
              <a:t>Febo</a:t>
            </a:r>
            <a:r>
              <a:rPr lang="en-US" sz="1200" dirty="0">
                <a:solidFill>
                  <a:srgbClr val="FFFFFF"/>
                </a:solidFill>
              </a:rPr>
              <a:t> research:</a:t>
            </a:r>
          </a:p>
          <a:p>
            <a:r>
              <a:rPr lang="en-US" sz="1200" dirty="0">
                <a:solidFill>
                  <a:srgbClr val="FFFFFF"/>
                </a:solidFill>
              </a:rPr>
              <a:t>Public Libraries serving Immigrants and Refugees</a:t>
            </a:r>
          </a:p>
        </p:txBody>
      </p:sp>
    </p:spTree>
    <p:extLst>
      <p:ext uri="{BB962C8B-B14F-4D97-AF65-F5344CB8AC3E}">
        <p14:creationId xmlns:p14="http://schemas.microsoft.com/office/powerpoint/2010/main" val="1479316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latin typeface="+mn-lt"/>
              </a:rPr>
              <a:t>Services Provided to Immigrants &amp; Refugees</a:t>
            </a:r>
            <a:endParaRPr lang="en-US" b="1" dirty="0">
              <a:solidFill>
                <a:schemeClr val="bg1"/>
              </a:solidFill>
              <a:latin typeface="+mn-lt"/>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FFFFFF"/>
                </a:solidFill>
              </a:rPr>
              <a:t>Classes to learn English</a:t>
            </a:r>
          </a:p>
          <a:p>
            <a:r>
              <a:rPr lang="en-US" dirty="0" smtClean="0">
                <a:solidFill>
                  <a:srgbClr val="FFFFFF"/>
                </a:solidFill>
              </a:rPr>
              <a:t>Weekly conversation clubs in different languages</a:t>
            </a:r>
          </a:p>
          <a:p>
            <a:r>
              <a:rPr lang="en-US" dirty="0" smtClean="0">
                <a:solidFill>
                  <a:srgbClr val="FFFFFF"/>
                </a:solidFill>
              </a:rPr>
              <a:t>Pre-GED and GED</a:t>
            </a:r>
          </a:p>
          <a:p>
            <a:r>
              <a:rPr lang="en-US" dirty="0" smtClean="0">
                <a:solidFill>
                  <a:srgbClr val="FFFFFF"/>
                </a:solidFill>
              </a:rPr>
              <a:t>Orientation to their new country </a:t>
            </a:r>
          </a:p>
          <a:p>
            <a:r>
              <a:rPr lang="en-US" dirty="0" smtClean="0">
                <a:solidFill>
                  <a:srgbClr val="FFFFFF"/>
                </a:solidFill>
              </a:rPr>
              <a:t>Classes to guide professional adults</a:t>
            </a:r>
          </a:p>
          <a:p>
            <a:r>
              <a:rPr lang="en-US" dirty="0" smtClean="0">
                <a:solidFill>
                  <a:srgbClr val="FFFFFF"/>
                </a:solidFill>
              </a:rPr>
              <a:t>Panel discussions, e.g. This Muslim-American Life</a:t>
            </a:r>
          </a:p>
          <a:p>
            <a:r>
              <a:rPr lang="en-US" dirty="0" smtClean="0">
                <a:solidFill>
                  <a:srgbClr val="FFFFFF"/>
                </a:solidFill>
              </a:rPr>
              <a:t>Cultural Salons including books, food and cultural exchanges</a:t>
            </a:r>
          </a:p>
          <a:p>
            <a:r>
              <a:rPr lang="en-US" dirty="0" smtClean="0">
                <a:solidFill>
                  <a:srgbClr val="FFFFFF"/>
                </a:solidFill>
              </a:rPr>
              <a:t>Film or Book Series</a:t>
            </a:r>
          </a:p>
          <a:p>
            <a:pPr marL="0" indent="0">
              <a:buNone/>
            </a:pPr>
            <a:endParaRPr lang="en-US" dirty="0" smtClean="0">
              <a:solidFill>
                <a:srgbClr val="FFFFFF"/>
              </a:solidFill>
            </a:endParaRPr>
          </a:p>
          <a:p>
            <a:pPr marL="0" indent="0">
              <a:buNone/>
            </a:pPr>
            <a:r>
              <a:rPr lang="en-US" sz="1200" dirty="0" err="1">
                <a:solidFill>
                  <a:srgbClr val="FFFFFF"/>
                </a:solidFill>
              </a:rPr>
              <a:t>Loida</a:t>
            </a:r>
            <a:r>
              <a:rPr lang="en-US" sz="1200" dirty="0">
                <a:solidFill>
                  <a:srgbClr val="FFFFFF"/>
                </a:solidFill>
              </a:rPr>
              <a:t> Garcia-</a:t>
            </a:r>
            <a:r>
              <a:rPr lang="en-US" sz="1200" dirty="0" err="1">
                <a:solidFill>
                  <a:srgbClr val="FFFFFF"/>
                </a:solidFill>
              </a:rPr>
              <a:t>Febo</a:t>
            </a:r>
            <a:r>
              <a:rPr lang="en-US" sz="1200" dirty="0">
                <a:solidFill>
                  <a:srgbClr val="FFFFFF"/>
                </a:solidFill>
              </a:rPr>
              <a:t> research:</a:t>
            </a:r>
          </a:p>
          <a:p>
            <a:pPr marL="0" indent="0">
              <a:buNone/>
            </a:pPr>
            <a:r>
              <a:rPr lang="en-US" sz="1200" dirty="0">
                <a:solidFill>
                  <a:srgbClr val="FFFFFF"/>
                </a:solidFill>
              </a:rPr>
              <a:t>Public Libraries serving Immigrants and Refugees</a:t>
            </a:r>
          </a:p>
          <a:p>
            <a:endParaRPr lang="en-US" dirty="0"/>
          </a:p>
        </p:txBody>
      </p:sp>
    </p:spTree>
    <p:extLst>
      <p:ext uri="{BB962C8B-B14F-4D97-AF65-F5344CB8AC3E}">
        <p14:creationId xmlns:p14="http://schemas.microsoft.com/office/powerpoint/2010/main" val="3155418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FFFF"/>
                </a:solidFill>
              </a:rPr>
              <a:t>Top Three Topics:</a:t>
            </a:r>
            <a:endParaRPr lang="en-US" b="1" dirty="0">
              <a:solidFill>
                <a:srgbClr val="FFFFFF"/>
              </a:solidFill>
            </a:endParaRPr>
          </a:p>
        </p:txBody>
      </p:sp>
      <p:sp>
        <p:nvSpPr>
          <p:cNvPr id="3" name="Content Placeholder 2"/>
          <p:cNvSpPr>
            <a:spLocks noGrp="1"/>
          </p:cNvSpPr>
          <p:nvPr>
            <p:ph idx="1"/>
          </p:nvPr>
        </p:nvSpPr>
        <p:spPr>
          <a:xfrm>
            <a:off x="4732565" y="2125266"/>
            <a:ext cx="4269922" cy="3263504"/>
          </a:xfrm>
        </p:spPr>
        <p:txBody>
          <a:bodyPr>
            <a:normAutofit lnSpcReduction="10000"/>
          </a:bodyPr>
          <a:lstStyle/>
          <a:p>
            <a:r>
              <a:rPr lang="en-US" b="1" dirty="0" smtClean="0">
                <a:solidFill>
                  <a:srgbClr val="FFFFFF"/>
                </a:solidFill>
              </a:rPr>
              <a:t>English classes</a:t>
            </a:r>
          </a:p>
          <a:p>
            <a:r>
              <a:rPr lang="en-US" b="1" dirty="0" smtClean="0">
                <a:solidFill>
                  <a:srgbClr val="FFFFFF"/>
                </a:solidFill>
              </a:rPr>
              <a:t>Life skills programs</a:t>
            </a:r>
          </a:p>
          <a:p>
            <a:r>
              <a:rPr lang="en-US" b="1" dirty="0" smtClean="0">
                <a:solidFill>
                  <a:srgbClr val="FFFFFF"/>
                </a:solidFill>
              </a:rPr>
              <a:t>Cultural programs</a:t>
            </a:r>
          </a:p>
          <a:p>
            <a:endParaRPr lang="en-US" b="1" dirty="0" smtClean="0">
              <a:solidFill>
                <a:srgbClr val="FFFFFF"/>
              </a:solidFill>
            </a:endParaRPr>
          </a:p>
          <a:p>
            <a:r>
              <a:rPr lang="en-US" b="1" dirty="0" smtClean="0">
                <a:solidFill>
                  <a:srgbClr val="FFFFFF"/>
                </a:solidFill>
              </a:rPr>
              <a:t>Technology workshops</a:t>
            </a:r>
            <a:endParaRPr lang="en-US" b="1" dirty="0">
              <a:solidFill>
                <a:srgbClr val="FFFFFF"/>
              </a:solidFill>
            </a:endParaRPr>
          </a:p>
          <a:p>
            <a:r>
              <a:rPr lang="en-US" b="1" dirty="0" smtClean="0">
                <a:solidFill>
                  <a:srgbClr val="FFFFFF"/>
                </a:solidFill>
              </a:rPr>
              <a:t>Citizenship*</a:t>
            </a:r>
          </a:p>
          <a:p>
            <a:r>
              <a:rPr lang="en-US" b="1" dirty="0" smtClean="0">
                <a:solidFill>
                  <a:srgbClr val="FFFFFF"/>
                </a:solidFill>
              </a:rPr>
              <a:t>Job skills*</a:t>
            </a:r>
            <a:endParaRPr lang="en-US" b="1" dirty="0">
              <a:solidFill>
                <a:srgbClr val="FFFFFF"/>
              </a:solidFill>
            </a:endParaRPr>
          </a:p>
        </p:txBody>
      </p:sp>
      <p:sp>
        <p:nvSpPr>
          <p:cNvPr id="4" name="Rectangle 3"/>
          <p:cNvSpPr/>
          <p:nvPr/>
        </p:nvSpPr>
        <p:spPr>
          <a:xfrm>
            <a:off x="7454860" y="6238308"/>
            <a:ext cx="4572000" cy="461665"/>
          </a:xfrm>
          <a:prstGeom prst="rect">
            <a:avLst/>
          </a:prstGeom>
        </p:spPr>
        <p:txBody>
          <a:bodyPr>
            <a:spAutoFit/>
          </a:bodyPr>
          <a:lstStyle/>
          <a:p>
            <a:r>
              <a:rPr lang="en-US" sz="1200" dirty="0" err="1">
                <a:solidFill>
                  <a:srgbClr val="FFFFFF"/>
                </a:solidFill>
              </a:rPr>
              <a:t>Loida</a:t>
            </a:r>
            <a:r>
              <a:rPr lang="en-US" sz="1200" dirty="0">
                <a:solidFill>
                  <a:srgbClr val="FFFFFF"/>
                </a:solidFill>
              </a:rPr>
              <a:t> Garcia-</a:t>
            </a:r>
            <a:r>
              <a:rPr lang="en-US" sz="1200" dirty="0" err="1">
                <a:solidFill>
                  <a:srgbClr val="FFFFFF"/>
                </a:solidFill>
              </a:rPr>
              <a:t>Febo</a:t>
            </a:r>
            <a:r>
              <a:rPr lang="en-US" sz="1200" dirty="0">
                <a:solidFill>
                  <a:srgbClr val="FFFFFF"/>
                </a:solidFill>
              </a:rPr>
              <a:t> research:</a:t>
            </a:r>
          </a:p>
          <a:p>
            <a:r>
              <a:rPr lang="en-US" sz="1200" dirty="0">
                <a:solidFill>
                  <a:srgbClr val="FFFFFF"/>
                </a:solidFill>
              </a:rPr>
              <a:t>Public Libraries serving Immigrants and Refugees</a:t>
            </a:r>
          </a:p>
        </p:txBody>
      </p:sp>
    </p:spTree>
    <p:extLst>
      <p:ext uri="{BB962C8B-B14F-4D97-AF65-F5344CB8AC3E}">
        <p14:creationId xmlns:p14="http://schemas.microsoft.com/office/powerpoint/2010/main" val="3490963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607" y="2533986"/>
            <a:ext cx="10515600" cy="994825"/>
          </a:xfrm>
        </p:spPr>
        <p:txBody>
          <a:bodyPr>
            <a:noAutofit/>
          </a:bodyPr>
          <a:lstStyle/>
          <a:p>
            <a:pPr algn="ctr"/>
            <a:r>
              <a:rPr lang="en-US" sz="7200" b="1" dirty="0" smtClean="0">
                <a:solidFill>
                  <a:schemeClr val="bg1"/>
                </a:solidFill>
                <a:latin typeface="+mn-lt"/>
              </a:rPr>
              <a:t>Collections</a:t>
            </a:r>
            <a:endParaRPr lang="en-US" sz="7200" b="1" dirty="0">
              <a:solidFill>
                <a:schemeClr val="bg1"/>
              </a:solidFill>
              <a:latin typeface="+mn-lt"/>
            </a:endParaRPr>
          </a:p>
        </p:txBody>
      </p:sp>
    </p:spTree>
    <p:extLst>
      <p:ext uri="{BB962C8B-B14F-4D97-AF65-F5344CB8AC3E}">
        <p14:creationId xmlns:p14="http://schemas.microsoft.com/office/powerpoint/2010/main" val="394865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9" y="857252"/>
            <a:ext cx="7587343" cy="5147563"/>
          </a:xfrm>
          <a:prstGeom prst="rect">
            <a:avLst/>
          </a:prstGeom>
        </p:spPr>
        <p:txBody>
          <a:bodyPr wrap="square">
            <a:spAutoFit/>
          </a:bodyPr>
          <a:lstStyle/>
          <a:p>
            <a:r>
              <a:rPr lang="en-US" sz="3000" b="1" dirty="0">
                <a:solidFill>
                  <a:srgbClr val="4F81BD">
                    <a:lumMod val="50000"/>
                  </a:srgbClr>
                </a:solidFill>
              </a:rPr>
              <a:t>IFLA/UNESCO Multicultural Library Manifesto</a:t>
            </a:r>
          </a:p>
          <a:p>
            <a:r>
              <a:rPr lang="en-US" sz="2700" b="1" dirty="0">
                <a:solidFill>
                  <a:srgbClr val="4F81BD">
                    <a:lumMod val="50000"/>
                  </a:srgbClr>
                </a:solidFill>
              </a:rPr>
              <a:t>Principles</a:t>
            </a:r>
          </a:p>
          <a:p>
            <a:endParaRPr lang="en-US" sz="1350" b="1" dirty="0">
              <a:solidFill>
                <a:srgbClr val="4F81BD">
                  <a:lumMod val="50000"/>
                </a:srgbClr>
              </a:solidFill>
            </a:endParaRPr>
          </a:p>
          <a:p>
            <a:r>
              <a:rPr lang="en-US" sz="1500" b="1" dirty="0">
                <a:solidFill>
                  <a:srgbClr val="4F81BD">
                    <a:lumMod val="50000"/>
                  </a:srgbClr>
                </a:solidFill>
              </a:rPr>
              <a:t>Each individual in our global society has the right to a full range of library and information services. In addressing cultural and linguistic diversity, libraries should: </a:t>
            </a:r>
          </a:p>
          <a:p>
            <a:endParaRPr lang="en-US" b="1" dirty="0">
              <a:solidFill>
                <a:srgbClr val="4F81BD">
                  <a:lumMod val="50000"/>
                </a:srgbClr>
              </a:solidFill>
            </a:endParaRPr>
          </a:p>
          <a:p>
            <a:pPr marL="214313" indent="-214313">
              <a:buFont typeface="Arial" panose="020B0604020202020204" pitchFamily="34" charset="0"/>
              <a:buChar char="•"/>
            </a:pPr>
            <a:r>
              <a:rPr lang="en-US" sz="2100" b="1" dirty="0">
                <a:solidFill>
                  <a:srgbClr val="4F81BD">
                    <a:lumMod val="50000"/>
                  </a:srgbClr>
                </a:solidFill>
              </a:rPr>
              <a:t>serve all members of the community without discrimination based on cultural and linguistic heritage;</a:t>
            </a:r>
          </a:p>
          <a:p>
            <a:pPr marL="214313" indent="-214313">
              <a:buFont typeface="Arial" panose="020B0604020202020204" pitchFamily="34" charset="0"/>
              <a:buChar char="•"/>
            </a:pPr>
            <a:endParaRPr lang="en-US" sz="2100" b="1" dirty="0">
              <a:solidFill>
                <a:srgbClr val="4F81BD">
                  <a:lumMod val="50000"/>
                </a:srgbClr>
              </a:solidFill>
            </a:endParaRPr>
          </a:p>
          <a:p>
            <a:pPr marL="214313" indent="-214313">
              <a:buFont typeface="Arial" panose="020B0604020202020204" pitchFamily="34" charset="0"/>
              <a:buChar char="•"/>
            </a:pPr>
            <a:r>
              <a:rPr lang="en-US" sz="2100" b="1" dirty="0">
                <a:solidFill>
                  <a:srgbClr val="4F81BD">
                    <a:lumMod val="50000"/>
                  </a:srgbClr>
                </a:solidFill>
              </a:rPr>
              <a:t>provide information in appropriate languages and scripts;</a:t>
            </a:r>
          </a:p>
          <a:p>
            <a:pPr marL="214313" indent="-214313">
              <a:buFont typeface="Arial" panose="020B0604020202020204" pitchFamily="34" charset="0"/>
              <a:buChar char="•"/>
            </a:pPr>
            <a:endParaRPr lang="en-US" sz="2100" b="1" dirty="0">
              <a:solidFill>
                <a:srgbClr val="4F81BD">
                  <a:lumMod val="50000"/>
                </a:srgbClr>
              </a:solidFill>
            </a:endParaRPr>
          </a:p>
          <a:p>
            <a:pPr marL="214313" indent="-214313">
              <a:buFont typeface="Arial" panose="020B0604020202020204" pitchFamily="34" charset="0"/>
              <a:buChar char="•"/>
            </a:pPr>
            <a:r>
              <a:rPr lang="en-US" sz="2100" b="1" dirty="0">
                <a:solidFill>
                  <a:srgbClr val="4F81BD">
                    <a:lumMod val="50000"/>
                  </a:srgbClr>
                </a:solidFill>
              </a:rPr>
              <a:t>give access to a broad range of materials and services reflecting all communities and needs;</a:t>
            </a:r>
          </a:p>
          <a:p>
            <a:pPr marL="214313" indent="-214313">
              <a:buFont typeface="Arial" panose="020B0604020202020204" pitchFamily="34" charset="0"/>
              <a:buChar char="•"/>
            </a:pPr>
            <a:endParaRPr lang="en-US" sz="2100" b="1" dirty="0">
              <a:solidFill>
                <a:srgbClr val="4F81BD">
                  <a:lumMod val="50000"/>
                </a:srgbClr>
              </a:solidFill>
            </a:endParaRPr>
          </a:p>
          <a:p>
            <a:pPr marL="214313" indent="-214313">
              <a:buFont typeface="Arial" panose="020B0604020202020204" pitchFamily="34" charset="0"/>
              <a:buChar char="•"/>
            </a:pPr>
            <a:r>
              <a:rPr lang="en-US" sz="2100" b="1" dirty="0">
                <a:solidFill>
                  <a:srgbClr val="4F81BD">
                    <a:lumMod val="50000"/>
                  </a:srgbClr>
                </a:solidFill>
              </a:rPr>
              <a:t>employ staff to reflect the diversity of the community, who are trained to work with and serve diverse communities. </a:t>
            </a:r>
            <a:r>
              <a:rPr lang="en-US" sz="675" b="1" dirty="0">
                <a:solidFill>
                  <a:srgbClr val="4F81BD">
                    <a:lumMod val="50000"/>
                  </a:srgbClr>
                </a:solidFill>
              </a:rPr>
              <a:t>http://www.ifla.org/node/8976</a:t>
            </a:r>
          </a:p>
        </p:txBody>
      </p:sp>
    </p:spTree>
    <p:extLst>
      <p:ext uri="{BB962C8B-B14F-4D97-AF65-F5344CB8AC3E}">
        <p14:creationId xmlns:p14="http://schemas.microsoft.com/office/powerpoint/2010/main" val="1190305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429" y="461054"/>
            <a:ext cx="10856890" cy="5632311"/>
          </a:xfrm>
          <a:prstGeom prst="rect">
            <a:avLst/>
          </a:prstGeom>
        </p:spPr>
        <p:txBody>
          <a:bodyPr wrap="square">
            <a:spAutoFit/>
          </a:bodyPr>
          <a:lstStyle/>
          <a:p>
            <a:r>
              <a:rPr lang="en-US" b="1" dirty="0">
                <a:solidFill>
                  <a:schemeClr val="bg1"/>
                </a:solidFill>
              </a:rPr>
              <a:t>The  U.S. Citizenship and Immigration Services </a:t>
            </a:r>
            <a:r>
              <a:rPr lang="en-US" b="1" dirty="0" smtClean="0">
                <a:solidFill>
                  <a:schemeClr val="bg1"/>
                </a:solidFill>
              </a:rPr>
              <a:t>recommend ways </a:t>
            </a:r>
            <a:r>
              <a:rPr lang="en-US" b="1" dirty="0">
                <a:solidFill>
                  <a:schemeClr val="bg1"/>
                </a:solidFill>
              </a:rPr>
              <a:t>to compile information to build </a:t>
            </a:r>
            <a:r>
              <a:rPr lang="en-US" b="1" dirty="0" smtClean="0">
                <a:solidFill>
                  <a:schemeClr val="bg1"/>
                </a:solidFill>
              </a:rPr>
              <a:t>collections:</a:t>
            </a:r>
            <a:endParaRPr lang="en-US" b="1" dirty="0">
              <a:solidFill>
                <a:schemeClr val="bg1"/>
              </a:solidFill>
            </a:endParaRPr>
          </a:p>
          <a:p>
            <a:endParaRPr lang="en-US" b="1" dirty="0">
              <a:solidFill>
                <a:srgbClr val="FFFFFF"/>
              </a:solidFill>
            </a:endParaRPr>
          </a:p>
          <a:p>
            <a:r>
              <a:rPr lang="en-US" dirty="0">
                <a:solidFill>
                  <a:srgbClr val="FFFFFF"/>
                </a:solidFill>
              </a:rPr>
              <a:t>•	</a:t>
            </a:r>
            <a:r>
              <a:rPr lang="en-US" i="1" dirty="0">
                <a:solidFill>
                  <a:srgbClr val="FFFFFF"/>
                </a:solidFill>
              </a:rPr>
              <a:t>Consulting with other libraries serving substantial numbers of immigrants</a:t>
            </a:r>
          </a:p>
          <a:p>
            <a:r>
              <a:rPr lang="en-US" i="1" dirty="0">
                <a:solidFill>
                  <a:srgbClr val="FFFFFF"/>
                </a:solidFill>
              </a:rPr>
              <a:t>•	Holding focus groups with immigrants</a:t>
            </a:r>
          </a:p>
          <a:p>
            <a:r>
              <a:rPr lang="en-US" i="1" dirty="0">
                <a:solidFill>
                  <a:srgbClr val="FFFFFF"/>
                </a:solidFill>
              </a:rPr>
              <a:t>•	Consulting with community agencies that serve immigrants</a:t>
            </a:r>
          </a:p>
          <a:p>
            <a:r>
              <a:rPr lang="en-US" i="1" dirty="0">
                <a:solidFill>
                  <a:srgbClr val="FFFFFF"/>
                </a:solidFill>
              </a:rPr>
              <a:t>•	Conducting an immigrant needs </a:t>
            </a:r>
            <a:r>
              <a:rPr lang="en-US" i="1" dirty="0" smtClean="0">
                <a:solidFill>
                  <a:srgbClr val="FFFFFF"/>
                </a:solidFill>
              </a:rPr>
              <a:t>assessment </a:t>
            </a:r>
            <a:r>
              <a:rPr lang="en-US" i="1" dirty="0">
                <a:solidFill>
                  <a:srgbClr val="FFFFFF"/>
                </a:solidFill>
              </a:rPr>
              <a:t>as part of a general community needs assessment</a:t>
            </a:r>
          </a:p>
          <a:p>
            <a:endParaRPr lang="en-US" dirty="0">
              <a:solidFill>
                <a:srgbClr val="FFFFFF"/>
              </a:solidFill>
            </a:endParaRPr>
          </a:p>
          <a:p>
            <a:r>
              <a:rPr lang="en-US" dirty="0" smtClean="0">
                <a:solidFill>
                  <a:srgbClr val="FFFFFF"/>
                </a:solidFill>
              </a:rPr>
              <a:t>Programs: </a:t>
            </a:r>
            <a:endParaRPr lang="en-US" dirty="0">
              <a:solidFill>
                <a:srgbClr val="FFFFFF"/>
              </a:solidFill>
            </a:endParaRPr>
          </a:p>
          <a:p>
            <a:endParaRPr lang="en-US" dirty="0">
              <a:solidFill>
                <a:srgbClr val="FFFFFF"/>
              </a:solidFill>
            </a:endParaRPr>
          </a:p>
          <a:p>
            <a:pPr marL="285750" indent="-285750">
              <a:buFont typeface="Arial" panose="020B0604020202020204" pitchFamily="34" charset="0"/>
              <a:buChar char="•"/>
            </a:pPr>
            <a:r>
              <a:rPr lang="en-US" i="1" dirty="0" smtClean="0">
                <a:solidFill>
                  <a:srgbClr val="FFFFFF"/>
                </a:solidFill>
              </a:rPr>
              <a:t>English </a:t>
            </a:r>
            <a:r>
              <a:rPr lang="en-US" i="1" dirty="0">
                <a:solidFill>
                  <a:srgbClr val="FFFFFF"/>
                </a:solidFill>
              </a:rPr>
              <a:t>language instructional </a:t>
            </a:r>
            <a:r>
              <a:rPr lang="en-US" i="1" dirty="0" smtClean="0">
                <a:solidFill>
                  <a:srgbClr val="FFFFFF"/>
                </a:solidFill>
              </a:rPr>
              <a:t>materials</a:t>
            </a:r>
            <a:endParaRPr lang="en-US" i="1" dirty="0">
              <a:solidFill>
                <a:srgbClr val="FFFFFF"/>
              </a:solidFill>
            </a:endParaRPr>
          </a:p>
          <a:p>
            <a:r>
              <a:rPr lang="en-US" i="1" dirty="0">
                <a:solidFill>
                  <a:srgbClr val="FFFFFF"/>
                </a:solidFill>
              </a:rPr>
              <a:t>• Citizenship and immigration </a:t>
            </a:r>
            <a:r>
              <a:rPr lang="en-US" i="1" dirty="0" smtClean="0">
                <a:solidFill>
                  <a:srgbClr val="FFFFFF"/>
                </a:solidFill>
              </a:rPr>
              <a:t>resources</a:t>
            </a:r>
            <a:endParaRPr lang="en-US" i="1" dirty="0">
              <a:solidFill>
                <a:srgbClr val="FFFFFF"/>
              </a:solidFill>
            </a:endParaRPr>
          </a:p>
          <a:p>
            <a:r>
              <a:rPr lang="en-US" i="1" dirty="0">
                <a:solidFill>
                  <a:srgbClr val="FFFFFF"/>
                </a:solidFill>
              </a:rPr>
              <a:t>• Tutor resource materials</a:t>
            </a:r>
          </a:p>
          <a:p>
            <a:r>
              <a:rPr lang="en-US" i="1" dirty="0">
                <a:solidFill>
                  <a:srgbClr val="FFFFFF"/>
                </a:solidFill>
              </a:rPr>
              <a:t>• Dictionaries in multiple </a:t>
            </a:r>
            <a:r>
              <a:rPr lang="en-US" i="1" dirty="0" smtClean="0">
                <a:solidFill>
                  <a:srgbClr val="FFFFFF"/>
                </a:solidFill>
              </a:rPr>
              <a:t>languages</a:t>
            </a:r>
            <a:endParaRPr lang="en-US" i="1" dirty="0">
              <a:solidFill>
                <a:srgbClr val="FFFFFF"/>
              </a:solidFill>
            </a:endParaRPr>
          </a:p>
          <a:p>
            <a:r>
              <a:rPr lang="en-US" i="1" dirty="0">
                <a:solidFill>
                  <a:srgbClr val="FFFFFF"/>
                </a:solidFill>
              </a:rPr>
              <a:t>• Novels translated into other </a:t>
            </a:r>
            <a:r>
              <a:rPr lang="en-US" i="1" dirty="0" smtClean="0">
                <a:solidFill>
                  <a:srgbClr val="FFFFFF"/>
                </a:solidFill>
              </a:rPr>
              <a:t>languages</a:t>
            </a:r>
            <a:endParaRPr lang="en-US" i="1" dirty="0">
              <a:solidFill>
                <a:srgbClr val="FFFFFF"/>
              </a:solidFill>
            </a:endParaRPr>
          </a:p>
          <a:p>
            <a:r>
              <a:rPr lang="en-US" i="1" dirty="0">
                <a:solidFill>
                  <a:srgbClr val="FFFFFF"/>
                </a:solidFill>
              </a:rPr>
              <a:t>• “How-to” books in multiple </a:t>
            </a:r>
            <a:r>
              <a:rPr lang="en-US" i="1" dirty="0" smtClean="0">
                <a:solidFill>
                  <a:srgbClr val="FFFFFF"/>
                </a:solidFill>
              </a:rPr>
              <a:t>languages</a:t>
            </a:r>
            <a:endParaRPr lang="en-US" i="1" dirty="0">
              <a:solidFill>
                <a:srgbClr val="FFFFFF"/>
              </a:solidFill>
            </a:endParaRPr>
          </a:p>
          <a:p>
            <a:r>
              <a:rPr lang="en-US" i="1" dirty="0">
                <a:solidFill>
                  <a:srgbClr val="FFFFFF"/>
                </a:solidFill>
              </a:rPr>
              <a:t>• Periodicals and newspapers in different languages</a:t>
            </a:r>
          </a:p>
          <a:p>
            <a:r>
              <a:rPr lang="en-US" i="1" dirty="0">
                <a:solidFill>
                  <a:srgbClr val="FFFFFF"/>
                </a:solidFill>
              </a:rPr>
              <a:t>• Information on various ethnic groups and cultures</a:t>
            </a:r>
          </a:p>
          <a:p>
            <a:r>
              <a:rPr lang="en-US" i="1" dirty="0">
                <a:solidFill>
                  <a:srgbClr val="FFFFFF"/>
                </a:solidFill>
              </a:rPr>
              <a:t>• Original source materials</a:t>
            </a:r>
          </a:p>
          <a:p>
            <a:r>
              <a:rPr lang="en-US" i="1" dirty="0">
                <a:solidFill>
                  <a:srgbClr val="FFFFFF"/>
                </a:solidFill>
              </a:rPr>
              <a:t>• Music and video resources</a:t>
            </a:r>
          </a:p>
          <a:p>
            <a:r>
              <a:rPr lang="en-US" i="1" dirty="0">
                <a:solidFill>
                  <a:srgbClr val="FFFFFF"/>
                </a:solidFill>
              </a:rPr>
              <a:t>• Forms, brochures, and directories for community</a:t>
            </a:r>
          </a:p>
        </p:txBody>
      </p:sp>
    </p:spTree>
    <p:extLst>
      <p:ext uri="{BB962C8B-B14F-4D97-AF65-F5344CB8AC3E}">
        <p14:creationId xmlns:p14="http://schemas.microsoft.com/office/powerpoint/2010/main" val="715470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653" r="14696" b="6381"/>
          <a:stretch/>
        </p:blipFill>
        <p:spPr>
          <a:xfrm>
            <a:off x="0" y="0"/>
            <a:ext cx="12192000" cy="6742090"/>
          </a:xfrm>
          <a:prstGeom prst="rect">
            <a:avLst/>
          </a:prstGeom>
        </p:spPr>
      </p:pic>
    </p:spTree>
    <p:extLst>
      <p:ext uri="{BB962C8B-B14F-4D97-AF65-F5344CB8AC3E}">
        <p14:creationId xmlns:p14="http://schemas.microsoft.com/office/powerpoint/2010/main" val="2328385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7117" y="772731"/>
            <a:ext cx="8889014" cy="4767211"/>
          </a:xfrm>
          <a:prstGeom prst="rect">
            <a:avLst/>
          </a:prstGeom>
        </p:spPr>
      </p:pic>
      <p:sp>
        <p:nvSpPr>
          <p:cNvPr id="3" name="Rectangle 2"/>
          <p:cNvSpPr/>
          <p:nvPr/>
        </p:nvSpPr>
        <p:spPr>
          <a:xfrm>
            <a:off x="1541341" y="5836156"/>
            <a:ext cx="8791804" cy="584776"/>
          </a:xfrm>
          <a:prstGeom prst="rect">
            <a:avLst/>
          </a:prstGeom>
        </p:spPr>
        <p:txBody>
          <a:bodyPr wrap="square">
            <a:spAutoFit/>
          </a:bodyPr>
          <a:lstStyle/>
          <a:p>
            <a:r>
              <a:rPr lang="en-US" sz="1600" dirty="0">
                <a:solidFill>
                  <a:srgbClr val="FFFFFF"/>
                </a:solidFill>
              </a:rPr>
              <a:t>https://www.lapl.org/collections-resources/blogs/lapl-en-espanol/novedades-en-espa%C3%B1ol-abril-2017</a:t>
            </a:r>
          </a:p>
        </p:txBody>
      </p:sp>
    </p:spTree>
    <p:extLst>
      <p:ext uri="{BB962C8B-B14F-4D97-AF65-F5344CB8AC3E}">
        <p14:creationId xmlns:p14="http://schemas.microsoft.com/office/powerpoint/2010/main" val="3360291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371" t="27245" r="22614" b="20467"/>
          <a:stretch/>
        </p:blipFill>
        <p:spPr>
          <a:xfrm>
            <a:off x="186551" y="2997557"/>
            <a:ext cx="6381675" cy="3290551"/>
          </a:xfrm>
          <a:prstGeom prst="rect">
            <a:avLst/>
          </a:prstGeom>
        </p:spPr>
      </p:pic>
      <p:pic>
        <p:nvPicPr>
          <p:cNvPr id="4" name="Picture 3"/>
          <p:cNvPicPr>
            <a:picLocks noChangeAspect="1"/>
          </p:cNvPicPr>
          <p:nvPr/>
        </p:nvPicPr>
        <p:blipFill rotWithShape="1">
          <a:blip r:embed="rId3"/>
          <a:srcRect l="20371" t="30766" r="22021" b="17649"/>
          <a:stretch/>
        </p:blipFill>
        <p:spPr>
          <a:xfrm>
            <a:off x="5679582" y="90152"/>
            <a:ext cx="6396507" cy="3220235"/>
          </a:xfrm>
          <a:prstGeom prst="rect">
            <a:avLst/>
          </a:prstGeom>
        </p:spPr>
      </p:pic>
      <p:pic>
        <p:nvPicPr>
          <p:cNvPr id="5" name="Picture 4"/>
          <p:cNvPicPr>
            <a:picLocks noChangeAspect="1"/>
          </p:cNvPicPr>
          <p:nvPr/>
        </p:nvPicPr>
        <p:blipFill rotWithShape="1">
          <a:blip r:embed="rId4"/>
          <a:srcRect l="20074" t="25308" r="22318" b="47931"/>
          <a:stretch/>
        </p:blipFill>
        <p:spPr>
          <a:xfrm>
            <a:off x="4580584" y="4784501"/>
            <a:ext cx="7495505" cy="1957589"/>
          </a:xfrm>
          <a:prstGeom prst="rect">
            <a:avLst/>
          </a:prstGeom>
        </p:spPr>
      </p:pic>
      <p:sp>
        <p:nvSpPr>
          <p:cNvPr id="6" name="Rectangle 5"/>
          <p:cNvSpPr/>
          <p:nvPr/>
        </p:nvSpPr>
        <p:spPr>
          <a:xfrm>
            <a:off x="815669" y="776939"/>
            <a:ext cx="3966688" cy="923330"/>
          </a:xfrm>
          <a:prstGeom prst="rect">
            <a:avLst/>
          </a:prstGeom>
          <a:noFill/>
        </p:spPr>
        <p:txBody>
          <a:bodyPr wrap="none" lIns="91440" tIns="45720" rIns="91440" bIns="45720">
            <a:spAutoFit/>
          </a:bodyPr>
          <a:lstStyle/>
          <a:p>
            <a:pPr algn="ctr"/>
            <a:r>
              <a:rPr lang="en-US" sz="5400" b="1" cap="none" spc="0" dirty="0" smtClean="0">
                <a:ln/>
                <a:solidFill>
                  <a:srgbClr val="FFFFFF"/>
                </a:solidFill>
                <a:effectLst>
                  <a:outerShdw blurRad="38100" dist="19050" dir="2700000" algn="tl" rotWithShape="0">
                    <a:schemeClr val="dk1">
                      <a:lumMod val="50000"/>
                      <a:alpha val="40000"/>
                    </a:schemeClr>
                  </a:outerShdw>
                </a:effectLst>
              </a:rPr>
              <a:t>YA Literature</a:t>
            </a:r>
            <a:endParaRPr lang="en-US" sz="5400" b="1" cap="none" spc="0" dirty="0">
              <a:ln/>
              <a:solidFill>
                <a:srgbClr val="FFFFFF"/>
              </a:solidFill>
              <a:effectLst>
                <a:outerShdw blurRad="38100" dist="19050" dir="2700000" algn="tl" rotWithShape="0">
                  <a:schemeClr val="dk1">
                    <a:lumMod val="50000"/>
                    <a:alpha val="40000"/>
                  </a:schemeClr>
                </a:outerShdw>
              </a:effectLst>
            </a:endParaRPr>
          </a:p>
        </p:txBody>
      </p:sp>
      <p:sp>
        <p:nvSpPr>
          <p:cNvPr id="7" name="Rectangle 6"/>
          <p:cNvSpPr/>
          <p:nvPr/>
        </p:nvSpPr>
        <p:spPr>
          <a:xfrm>
            <a:off x="0" y="6495869"/>
            <a:ext cx="6096000" cy="246221"/>
          </a:xfrm>
          <a:prstGeom prst="rect">
            <a:avLst/>
          </a:prstGeom>
        </p:spPr>
        <p:txBody>
          <a:bodyPr>
            <a:spAutoFit/>
          </a:bodyPr>
          <a:lstStyle/>
          <a:p>
            <a:r>
              <a:rPr lang="en-US" sz="1000" dirty="0">
                <a:solidFill>
                  <a:srgbClr val="FFFFFF"/>
                </a:solidFill>
              </a:rPr>
              <a:t>http://www.latina.com/entertainment/book-club/latino-young-adult-authors-know#4</a:t>
            </a:r>
          </a:p>
        </p:txBody>
      </p:sp>
    </p:spTree>
    <p:extLst>
      <p:ext uri="{BB962C8B-B14F-4D97-AF65-F5344CB8AC3E}">
        <p14:creationId xmlns:p14="http://schemas.microsoft.com/office/powerpoint/2010/main" val="4227212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937" t="8406" r="15389" b="5327"/>
          <a:stretch/>
        </p:blipFill>
        <p:spPr>
          <a:xfrm>
            <a:off x="1403797" y="386366"/>
            <a:ext cx="9195516" cy="6310648"/>
          </a:xfrm>
          <a:prstGeom prst="rect">
            <a:avLst/>
          </a:prstGeom>
        </p:spPr>
      </p:pic>
      <p:sp>
        <p:nvSpPr>
          <p:cNvPr id="3" name="Rectangle 2"/>
          <p:cNvSpPr/>
          <p:nvPr/>
        </p:nvSpPr>
        <p:spPr>
          <a:xfrm>
            <a:off x="7980609" y="6261159"/>
            <a:ext cx="6096000" cy="253916"/>
          </a:xfrm>
          <a:prstGeom prst="rect">
            <a:avLst/>
          </a:prstGeom>
        </p:spPr>
        <p:txBody>
          <a:bodyPr>
            <a:spAutoFit/>
          </a:bodyPr>
          <a:lstStyle/>
          <a:p>
            <a:r>
              <a:rPr lang="en-US" sz="1050" dirty="0" smtClean="0"/>
              <a:t>http://www.slj.com/2016/12/reviews/best-of/top-10-latinx-2016/</a:t>
            </a:r>
            <a:endParaRPr lang="en-US" sz="1050" dirty="0"/>
          </a:p>
        </p:txBody>
      </p:sp>
    </p:spTree>
    <p:extLst>
      <p:ext uri="{BB962C8B-B14F-4D97-AF65-F5344CB8AC3E}">
        <p14:creationId xmlns:p14="http://schemas.microsoft.com/office/powerpoint/2010/main" val="2023427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135" t="9815" r="38947" b="10608"/>
          <a:stretch/>
        </p:blipFill>
        <p:spPr>
          <a:xfrm>
            <a:off x="218939" y="180303"/>
            <a:ext cx="5525038" cy="4617701"/>
          </a:xfrm>
          <a:prstGeom prst="rect">
            <a:avLst/>
          </a:prstGeom>
        </p:spPr>
      </p:pic>
      <p:pic>
        <p:nvPicPr>
          <p:cNvPr id="3" name="Picture 2"/>
          <p:cNvPicPr>
            <a:picLocks noChangeAspect="1"/>
          </p:cNvPicPr>
          <p:nvPr/>
        </p:nvPicPr>
        <p:blipFill rotWithShape="1">
          <a:blip r:embed="rId3"/>
          <a:srcRect l="14333" t="8759" r="39442" b="7438"/>
          <a:stretch/>
        </p:blipFill>
        <p:spPr>
          <a:xfrm>
            <a:off x="6465194" y="180303"/>
            <a:ext cx="5190186" cy="4430334"/>
          </a:xfrm>
          <a:prstGeom prst="rect">
            <a:avLst/>
          </a:prstGeom>
        </p:spPr>
      </p:pic>
      <p:pic>
        <p:nvPicPr>
          <p:cNvPr id="4" name="Picture 3"/>
          <p:cNvPicPr>
            <a:picLocks noChangeAspect="1"/>
          </p:cNvPicPr>
          <p:nvPr/>
        </p:nvPicPr>
        <p:blipFill rotWithShape="1">
          <a:blip r:embed="rId4"/>
          <a:srcRect l="14432" t="31998" r="40036" b="32790"/>
          <a:stretch/>
        </p:blipFill>
        <p:spPr>
          <a:xfrm>
            <a:off x="2541432" y="4082170"/>
            <a:ext cx="5924281" cy="2575775"/>
          </a:xfrm>
          <a:prstGeom prst="rect">
            <a:avLst/>
          </a:prstGeom>
        </p:spPr>
      </p:pic>
      <p:sp>
        <p:nvSpPr>
          <p:cNvPr id="5" name="Rectangle 4"/>
          <p:cNvSpPr/>
          <p:nvPr/>
        </p:nvSpPr>
        <p:spPr>
          <a:xfrm>
            <a:off x="5417713" y="6457890"/>
            <a:ext cx="6096000" cy="400110"/>
          </a:xfrm>
          <a:prstGeom prst="rect">
            <a:avLst/>
          </a:prstGeom>
        </p:spPr>
        <p:txBody>
          <a:bodyPr>
            <a:spAutoFit/>
          </a:bodyPr>
          <a:lstStyle/>
          <a:p>
            <a:r>
              <a:rPr lang="en-US" sz="1000" dirty="0"/>
              <a:t>http://www.slj.com/2016/07/collection-development/libro-por-libro/titles-for-a-tune-filled-bilingual-storytime-libro-por-libro/</a:t>
            </a:r>
          </a:p>
        </p:txBody>
      </p:sp>
    </p:spTree>
    <p:extLst>
      <p:ext uri="{BB962C8B-B14F-4D97-AF65-F5344CB8AC3E}">
        <p14:creationId xmlns:p14="http://schemas.microsoft.com/office/powerpoint/2010/main" val="1073657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90257903"/>
              </p:ext>
            </p:extLst>
          </p:nvPr>
        </p:nvGraphicFramePr>
        <p:xfrm>
          <a:off x="1506827" y="572786"/>
          <a:ext cx="9040969" cy="5843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28460" y="595486"/>
            <a:ext cx="2238113" cy="646331"/>
          </a:xfrm>
          <a:prstGeom prst="rect">
            <a:avLst/>
          </a:prstGeom>
          <a:noFill/>
        </p:spPr>
        <p:txBody>
          <a:bodyPr wrap="none" rtlCol="0">
            <a:spAutoFit/>
          </a:bodyPr>
          <a:lstStyle/>
          <a:p>
            <a:r>
              <a:rPr lang="en-US" sz="3600" dirty="0" smtClean="0">
                <a:solidFill>
                  <a:schemeClr val="bg1"/>
                </a:solidFill>
              </a:rPr>
              <a:t>Collections</a:t>
            </a:r>
            <a:endParaRPr lang="en-US" sz="3600" dirty="0">
              <a:solidFill>
                <a:schemeClr val="bg1"/>
              </a:solidFill>
            </a:endParaRPr>
          </a:p>
        </p:txBody>
      </p:sp>
    </p:spTree>
    <p:extLst>
      <p:ext uri="{BB962C8B-B14F-4D97-AF65-F5344CB8AC3E}">
        <p14:creationId xmlns:p14="http://schemas.microsoft.com/office/powerpoint/2010/main" val="3062086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klynlibrary.org/sites/default/files/images/onlyatbpl/bibliobu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45" y="393489"/>
            <a:ext cx="5258340" cy="3067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2.staticflickr.com/6/5603/15397694407_f8dee8505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980" y="2104927"/>
            <a:ext cx="5441175" cy="36292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56981" y="571420"/>
            <a:ext cx="3580226" cy="461665"/>
          </a:xfrm>
          <a:prstGeom prst="rect">
            <a:avLst/>
          </a:prstGeom>
          <a:noFill/>
        </p:spPr>
        <p:txBody>
          <a:bodyPr wrap="square" rtlCol="0">
            <a:spAutoFit/>
          </a:bodyPr>
          <a:lstStyle/>
          <a:p>
            <a:r>
              <a:rPr lang="en-US" sz="2400" dirty="0" smtClean="0">
                <a:solidFill>
                  <a:srgbClr val="FFFFFF"/>
                </a:solidFill>
              </a:rPr>
              <a:t>Brooklyn Public Library</a:t>
            </a:r>
            <a:endParaRPr lang="en-US" sz="2400" dirty="0">
              <a:solidFill>
                <a:srgbClr val="FFFFFF"/>
              </a:solidFill>
            </a:endParaRPr>
          </a:p>
        </p:txBody>
      </p:sp>
      <p:sp>
        <p:nvSpPr>
          <p:cNvPr id="3" name="TextBox 2"/>
          <p:cNvSpPr txBox="1"/>
          <p:nvPr/>
        </p:nvSpPr>
        <p:spPr>
          <a:xfrm>
            <a:off x="8010659" y="5885645"/>
            <a:ext cx="2854568" cy="461665"/>
          </a:xfrm>
          <a:prstGeom prst="rect">
            <a:avLst/>
          </a:prstGeom>
          <a:noFill/>
        </p:spPr>
        <p:txBody>
          <a:bodyPr wrap="none" rtlCol="0">
            <a:spAutoFit/>
          </a:bodyPr>
          <a:lstStyle/>
          <a:p>
            <a:r>
              <a:rPr lang="en-US" sz="2400" dirty="0" smtClean="0">
                <a:solidFill>
                  <a:srgbClr val="FFFFFF"/>
                </a:solidFill>
              </a:rPr>
              <a:t>Ottawa Public Library</a:t>
            </a:r>
            <a:endParaRPr lang="en-US" sz="2400" dirty="0">
              <a:solidFill>
                <a:srgbClr val="FFFFFF"/>
              </a:solidFill>
            </a:endParaRPr>
          </a:p>
        </p:txBody>
      </p:sp>
      <p:sp>
        <p:nvSpPr>
          <p:cNvPr id="4" name="Rectangle 3"/>
          <p:cNvSpPr/>
          <p:nvPr/>
        </p:nvSpPr>
        <p:spPr>
          <a:xfrm>
            <a:off x="8066643" y="6353609"/>
            <a:ext cx="3494867" cy="246221"/>
          </a:xfrm>
          <a:prstGeom prst="rect">
            <a:avLst/>
          </a:prstGeom>
        </p:spPr>
        <p:txBody>
          <a:bodyPr wrap="none">
            <a:spAutoFit/>
          </a:bodyPr>
          <a:lstStyle/>
          <a:p>
            <a:r>
              <a:rPr lang="en-US" sz="1000" dirty="0">
                <a:solidFill>
                  <a:srgbClr val="FFFFFF"/>
                </a:solidFill>
              </a:rPr>
              <a:t>https://www.flickr.com/photos/71639059@N00/15397694407</a:t>
            </a:r>
          </a:p>
        </p:txBody>
      </p:sp>
      <p:sp>
        <p:nvSpPr>
          <p:cNvPr id="5" name="Rectangle 4"/>
          <p:cNvSpPr/>
          <p:nvPr/>
        </p:nvSpPr>
        <p:spPr>
          <a:xfrm>
            <a:off x="6514778" y="1051534"/>
            <a:ext cx="2658100" cy="246221"/>
          </a:xfrm>
          <a:prstGeom prst="rect">
            <a:avLst/>
          </a:prstGeom>
        </p:spPr>
        <p:txBody>
          <a:bodyPr wrap="none">
            <a:spAutoFit/>
          </a:bodyPr>
          <a:lstStyle/>
          <a:p>
            <a:r>
              <a:rPr lang="en-US" sz="1000" dirty="0">
                <a:solidFill>
                  <a:srgbClr val="FFFFFF"/>
                </a:solidFill>
              </a:rPr>
              <a:t>http://www.bklynlibrary.org/only-bpl/bibliobus</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888" y="3144250"/>
            <a:ext cx="3940254" cy="31107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3359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smtClean="0">
                <a:solidFill>
                  <a:schemeClr val="bg1"/>
                </a:solidFill>
                <a:latin typeface="+mn-lt"/>
              </a:rPr>
              <a:t>Programs &amp; Services</a:t>
            </a:r>
            <a:endParaRPr lang="en-US" sz="7200" b="1" dirty="0">
              <a:solidFill>
                <a:schemeClr val="bg1"/>
              </a:solidFill>
              <a:latin typeface="+mn-lt"/>
            </a:endParaRPr>
          </a:p>
        </p:txBody>
      </p:sp>
      <p:sp>
        <p:nvSpPr>
          <p:cNvPr id="3" name="Content Placeholder 2"/>
          <p:cNvSpPr>
            <a:spLocks noGrp="1"/>
          </p:cNvSpPr>
          <p:nvPr>
            <p:ph idx="1"/>
          </p:nvPr>
        </p:nvSpPr>
        <p:spPr>
          <a:xfrm>
            <a:off x="1308446" y="1862612"/>
            <a:ext cx="9293180" cy="4351338"/>
          </a:xfrm>
        </p:spPr>
        <p:txBody>
          <a:bodyPr/>
          <a:lstStyle/>
          <a:p>
            <a:r>
              <a:rPr lang="en-US" dirty="0" smtClean="0">
                <a:solidFill>
                  <a:srgbClr val="FFFFFF"/>
                </a:solidFill>
              </a:rPr>
              <a:t>Countries of origin</a:t>
            </a:r>
          </a:p>
          <a:p>
            <a:r>
              <a:rPr lang="en-US" dirty="0" smtClean="0">
                <a:solidFill>
                  <a:srgbClr val="FFFFFF"/>
                </a:solidFill>
              </a:rPr>
              <a:t>Older adult, adults, teens, children, babies </a:t>
            </a:r>
          </a:p>
          <a:p>
            <a:r>
              <a:rPr lang="en-US" dirty="0" smtClean="0">
                <a:solidFill>
                  <a:srgbClr val="FFFFFF"/>
                </a:solidFill>
              </a:rPr>
              <a:t>Interests, hobbies</a:t>
            </a:r>
          </a:p>
          <a:p>
            <a:r>
              <a:rPr lang="en-US" dirty="0" smtClean="0">
                <a:solidFill>
                  <a:srgbClr val="FFFFFF"/>
                </a:solidFill>
              </a:rPr>
              <a:t>Housing: apartments, houses</a:t>
            </a:r>
          </a:p>
          <a:p>
            <a:r>
              <a:rPr lang="en-US" dirty="0" smtClean="0">
                <a:solidFill>
                  <a:srgbClr val="FFFFFF"/>
                </a:solidFill>
              </a:rPr>
              <a:t>Employed, unemployed</a:t>
            </a:r>
          </a:p>
          <a:p>
            <a:r>
              <a:rPr lang="en-US" dirty="0" smtClean="0">
                <a:solidFill>
                  <a:srgbClr val="FFFFFF"/>
                </a:solidFill>
              </a:rPr>
              <a:t>Health conditions</a:t>
            </a:r>
          </a:p>
          <a:p>
            <a:r>
              <a:rPr lang="en-US" dirty="0" smtClean="0">
                <a:solidFill>
                  <a:srgbClr val="FFFFFF"/>
                </a:solidFill>
              </a:rPr>
              <a:t>Persons with disabilities</a:t>
            </a:r>
          </a:p>
          <a:p>
            <a:r>
              <a:rPr lang="en-US" dirty="0" smtClean="0">
                <a:solidFill>
                  <a:srgbClr val="FFFFFF"/>
                </a:solidFill>
              </a:rPr>
              <a:t>LGBT</a:t>
            </a:r>
            <a:endParaRPr lang="en-US" dirty="0">
              <a:solidFill>
                <a:srgbClr val="FFFFFF"/>
              </a:solidFill>
            </a:endParaRPr>
          </a:p>
        </p:txBody>
      </p:sp>
    </p:spTree>
    <p:extLst>
      <p:ext uri="{BB962C8B-B14F-4D97-AF65-F5344CB8AC3E}">
        <p14:creationId xmlns:p14="http://schemas.microsoft.com/office/powerpoint/2010/main" val="2611624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48334510"/>
              </p:ext>
            </p:extLst>
          </p:nvPr>
        </p:nvGraphicFramePr>
        <p:xfrm>
          <a:off x="7675809" y="739583"/>
          <a:ext cx="3411469" cy="2270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4059369255"/>
              </p:ext>
            </p:extLst>
          </p:nvPr>
        </p:nvGraphicFramePr>
        <p:xfrm>
          <a:off x="3078051" y="809465"/>
          <a:ext cx="3113109" cy="21415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p:cNvGraphicFramePr/>
          <p:nvPr>
            <p:extLst>
              <p:ext uri="{D42A27DB-BD31-4B8C-83A1-F6EECF244321}">
                <p14:modId xmlns:p14="http://schemas.microsoft.com/office/powerpoint/2010/main" val="1585769242"/>
              </p:ext>
            </p:extLst>
          </p:nvPr>
        </p:nvGraphicFramePr>
        <p:xfrm>
          <a:off x="1558344" y="3881430"/>
          <a:ext cx="3475863" cy="223603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 name="Diagram 4"/>
          <p:cNvGraphicFramePr/>
          <p:nvPr>
            <p:extLst>
              <p:ext uri="{D42A27DB-BD31-4B8C-83A1-F6EECF244321}">
                <p14:modId xmlns:p14="http://schemas.microsoft.com/office/powerpoint/2010/main" val="4256703604"/>
              </p:ext>
            </p:extLst>
          </p:nvPr>
        </p:nvGraphicFramePr>
        <p:xfrm>
          <a:off x="7946265" y="3881430"/>
          <a:ext cx="3141013" cy="222959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6" name="TextBox 5"/>
          <p:cNvSpPr txBox="1"/>
          <p:nvPr/>
        </p:nvSpPr>
        <p:spPr>
          <a:xfrm rot="20103120">
            <a:off x="-86715" y="968973"/>
            <a:ext cx="3752309" cy="646331"/>
          </a:xfrm>
          <a:prstGeom prst="rect">
            <a:avLst/>
          </a:prstGeom>
          <a:noFill/>
        </p:spPr>
        <p:txBody>
          <a:bodyPr wrap="none" rtlCol="0">
            <a:spAutoFit/>
          </a:bodyPr>
          <a:lstStyle/>
          <a:p>
            <a:r>
              <a:rPr lang="en-US" sz="3600" dirty="0" smtClean="0">
                <a:solidFill>
                  <a:schemeClr val="bg1"/>
                </a:solidFill>
              </a:rPr>
              <a:t>Celebrating culture</a:t>
            </a:r>
            <a:endParaRPr lang="en-US" sz="3600" dirty="0">
              <a:solidFill>
                <a:schemeClr val="bg1"/>
              </a:solidFill>
            </a:endParaRPr>
          </a:p>
        </p:txBody>
      </p:sp>
    </p:spTree>
    <p:extLst>
      <p:ext uri="{BB962C8B-B14F-4D97-AF65-F5344CB8AC3E}">
        <p14:creationId xmlns:p14="http://schemas.microsoft.com/office/powerpoint/2010/main" val="2371353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5115" y="1564655"/>
            <a:ext cx="7805057" cy="3970318"/>
          </a:xfrm>
          <a:prstGeom prst="rect">
            <a:avLst/>
          </a:prstGeom>
        </p:spPr>
        <p:txBody>
          <a:bodyPr wrap="square">
            <a:spAutoFit/>
          </a:bodyPr>
          <a:lstStyle/>
          <a:p>
            <a:r>
              <a:rPr lang="en-US" sz="3000" b="1" dirty="0">
                <a:solidFill>
                  <a:prstClr val="black"/>
                </a:solidFill>
              </a:rPr>
              <a:t>IFLA/UNESCO Multicultural Library Manifesto</a:t>
            </a:r>
          </a:p>
          <a:p>
            <a:r>
              <a:rPr lang="en-US" sz="2700" b="1" dirty="0">
                <a:solidFill>
                  <a:prstClr val="black"/>
                </a:solidFill>
              </a:rPr>
              <a:t>Principles</a:t>
            </a:r>
          </a:p>
          <a:p>
            <a:endParaRPr lang="en-US" sz="1350" dirty="0">
              <a:solidFill>
                <a:prstClr val="black"/>
              </a:solidFill>
            </a:endParaRPr>
          </a:p>
          <a:p>
            <a:r>
              <a:rPr lang="en-US" sz="2100" dirty="0">
                <a:solidFill>
                  <a:prstClr val="black"/>
                </a:solidFill>
              </a:rPr>
              <a:t>Library and information services in a culturally and linguistically diverse context include both the provision of services to </a:t>
            </a:r>
            <a:r>
              <a:rPr lang="en-US" sz="2100" b="1" dirty="0">
                <a:solidFill>
                  <a:srgbClr val="FF0000"/>
                </a:solidFill>
              </a:rPr>
              <a:t>all types of library users </a:t>
            </a:r>
            <a:r>
              <a:rPr lang="en-US" sz="2100" dirty="0">
                <a:solidFill>
                  <a:prstClr val="black"/>
                </a:solidFill>
              </a:rPr>
              <a:t>and the provision of library services specifically targeted to underserved cultural and linguistic groups. Special attention should be paid to groups which are often marginalized in culturally diverse societies: </a:t>
            </a:r>
            <a:r>
              <a:rPr lang="en-US" sz="2100" b="1" dirty="0">
                <a:solidFill>
                  <a:srgbClr val="0070C0"/>
                </a:solidFill>
              </a:rPr>
              <a:t>minorities, asylum seekers and refugees, residents with a temporary residence permit, migrant workers, and indigenous communities. </a:t>
            </a:r>
            <a:r>
              <a:rPr lang="en-US" sz="675" b="1" dirty="0">
                <a:solidFill>
                  <a:srgbClr val="0070C0"/>
                </a:solidFill>
              </a:rPr>
              <a:t>http://www.ifla.org/node/8976</a:t>
            </a:r>
          </a:p>
          <a:p>
            <a:endParaRPr lang="en-US" sz="1350" dirty="0">
              <a:solidFill>
                <a:prstClr val="black"/>
              </a:solidFill>
            </a:endParaRPr>
          </a:p>
        </p:txBody>
      </p:sp>
    </p:spTree>
    <p:extLst>
      <p:ext uri="{BB962C8B-B14F-4D97-AF65-F5344CB8AC3E}">
        <p14:creationId xmlns:p14="http://schemas.microsoft.com/office/powerpoint/2010/main" val="2931289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9713" y="432516"/>
            <a:ext cx="4572000" cy="6096000"/>
          </a:xfrm>
          <a:prstGeom prst="rect">
            <a:avLst/>
          </a:prstGeom>
        </p:spPr>
      </p:pic>
      <p:pic>
        <p:nvPicPr>
          <p:cNvPr id="1026" name="Picture 2" descr="http://lafayettepubliclibrary.org/wp-content/uploads/2015/10/maker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9" y="4289738"/>
            <a:ext cx="54959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rez y cucarachita mart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832" y="244699"/>
            <a:ext cx="3930069" cy="3593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49440" y="6343850"/>
            <a:ext cx="2358851" cy="369332"/>
          </a:xfrm>
          <a:prstGeom prst="rect">
            <a:avLst/>
          </a:prstGeom>
          <a:noFill/>
        </p:spPr>
        <p:txBody>
          <a:bodyPr wrap="none" rtlCol="0">
            <a:spAutoFit/>
          </a:bodyPr>
          <a:lstStyle/>
          <a:p>
            <a:r>
              <a:rPr lang="en-US" dirty="0" smtClean="0">
                <a:solidFill>
                  <a:srgbClr val="FFFFFF"/>
                </a:solidFill>
              </a:rPr>
              <a:t>Lafayette Public Library</a:t>
            </a:r>
            <a:endParaRPr lang="en-US" dirty="0">
              <a:solidFill>
                <a:srgbClr val="FFFFFF"/>
              </a:solidFill>
            </a:endParaRPr>
          </a:p>
        </p:txBody>
      </p:sp>
      <p:sp>
        <p:nvSpPr>
          <p:cNvPr id="6" name="TextBox 5"/>
          <p:cNvSpPr txBox="1"/>
          <p:nvPr/>
        </p:nvSpPr>
        <p:spPr>
          <a:xfrm>
            <a:off x="7443989" y="6488668"/>
            <a:ext cx="2598084" cy="369332"/>
          </a:xfrm>
          <a:prstGeom prst="rect">
            <a:avLst/>
          </a:prstGeom>
          <a:noFill/>
        </p:spPr>
        <p:txBody>
          <a:bodyPr wrap="none" rtlCol="0">
            <a:spAutoFit/>
          </a:bodyPr>
          <a:lstStyle/>
          <a:p>
            <a:r>
              <a:rPr lang="en-US" dirty="0" smtClean="0">
                <a:solidFill>
                  <a:srgbClr val="FFFFFF"/>
                </a:solidFill>
              </a:rPr>
              <a:t>Los Angeles Public Library</a:t>
            </a:r>
            <a:endParaRPr lang="en-US" dirty="0">
              <a:solidFill>
                <a:srgbClr val="FFFFFF"/>
              </a:solidFill>
            </a:endParaRPr>
          </a:p>
        </p:txBody>
      </p:sp>
    </p:spTree>
    <p:extLst>
      <p:ext uri="{BB962C8B-B14F-4D97-AF65-F5344CB8AC3E}">
        <p14:creationId xmlns:p14="http://schemas.microsoft.com/office/powerpoint/2010/main" val="2837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087" t="4105" r="15036" b="4699"/>
          <a:stretch/>
        </p:blipFill>
        <p:spPr>
          <a:xfrm>
            <a:off x="6573255" y="399247"/>
            <a:ext cx="4644243" cy="4043966"/>
          </a:xfrm>
          <a:prstGeom prst="rect">
            <a:avLst/>
          </a:prstGeom>
        </p:spPr>
      </p:pic>
      <p:sp>
        <p:nvSpPr>
          <p:cNvPr id="3" name="TextBox 2"/>
          <p:cNvSpPr txBox="1"/>
          <p:nvPr/>
        </p:nvSpPr>
        <p:spPr>
          <a:xfrm>
            <a:off x="9865218" y="4073881"/>
            <a:ext cx="1000274" cy="369332"/>
          </a:xfrm>
          <a:prstGeom prst="rect">
            <a:avLst/>
          </a:prstGeom>
          <a:noFill/>
        </p:spPr>
        <p:txBody>
          <a:bodyPr wrap="none" rtlCol="0">
            <a:spAutoFit/>
          </a:bodyPr>
          <a:lstStyle/>
          <a:p>
            <a:r>
              <a:rPr lang="en-US" dirty="0" smtClean="0"/>
              <a:t>Pete Self</a:t>
            </a:r>
            <a:endParaRPr lang="en-US" dirty="0"/>
          </a:p>
        </p:txBody>
      </p:sp>
      <p:pic>
        <p:nvPicPr>
          <p:cNvPr id="2050" name="Picture 2" descr="Image result for flor de toloa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88" y="2511380"/>
            <a:ext cx="6692746" cy="3190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39986" y="5874021"/>
            <a:ext cx="4180113" cy="461665"/>
          </a:xfrm>
          <a:prstGeom prst="rect">
            <a:avLst/>
          </a:prstGeom>
          <a:noFill/>
        </p:spPr>
        <p:txBody>
          <a:bodyPr wrap="square" rtlCol="0">
            <a:spAutoFit/>
          </a:bodyPr>
          <a:lstStyle/>
          <a:p>
            <a:pPr algn="ctr"/>
            <a:r>
              <a:rPr lang="en-US" sz="2400" dirty="0" smtClean="0">
                <a:solidFill>
                  <a:srgbClr val="FFFFFF"/>
                </a:solidFill>
              </a:rPr>
              <a:t>Mariachi Flor de </a:t>
            </a:r>
            <a:r>
              <a:rPr lang="en-US" sz="2400" dirty="0" err="1" smtClean="0">
                <a:solidFill>
                  <a:srgbClr val="FFFFFF"/>
                </a:solidFill>
              </a:rPr>
              <a:t>Toloache</a:t>
            </a:r>
            <a:endParaRPr lang="en-US" sz="2400" dirty="0">
              <a:solidFill>
                <a:srgbClr val="FFFFFF"/>
              </a:solidFill>
            </a:endParaRPr>
          </a:p>
        </p:txBody>
      </p:sp>
    </p:spTree>
    <p:extLst>
      <p:ext uri="{BB962C8B-B14F-4D97-AF65-F5344CB8AC3E}">
        <p14:creationId xmlns:p14="http://schemas.microsoft.com/office/powerpoint/2010/main" val="268110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9859" y="1"/>
            <a:ext cx="8947791" cy="6858000"/>
          </a:xfrm>
          <a:prstGeom prst="rect">
            <a:avLst/>
          </a:prstGeom>
        </p:spPr>
      </p:pic>
    </p:spTree>
    <p:extLst>
      <p:ext uri="{BB962C8B-B14F-4D97-AF65-F5344CB8AC3E}">
        <p14:creationId xmlns:p14="http://schemas.microsoft.com/office/powerpoint/2010/main" val="4076217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85321899"/>
              </p:ext>
            </p:extLst>
          </p:nvPr>
        </p:nvGraphicFramePr>
        <p:xfrm>
          <a:off x="3412901" y="526486"/>
          <a:ext cx="3321314" cy="2281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2466623362"/>
              </p:ext>
            </p:extLst>
          </p:nvPr>
        </p:nvGraphicFramePr>
        <p:xfrm>
          <a:off x="8255358" y="436334"/>
          <a:ext cx="3628264" cy="22811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p:cNvGraphicFramePr/>
          <p:nvPr>
            <p:extLst>
              <p:ext uri="{D42A27DB-BD31-4B8C-83A1-F6EECF244321}">
                <p14:modId xmlns:p14="http://schemas.microsoft.com/office/powerpoint/2010/main" val="1226923240"/>
              </p:ext>
            </p:extLst>
          </p:nvPr>
        </p:nvGraphicFramePr>
        <p:xfrm>
          <a:off x="1326524" y="3631846"/>
          <a:ext cx="3282679" cy="229243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 name="Diagram 4"/>
          <p:cNvGraphicFramePr/>
          <p:nvPr>
            <p:extLst>
              <p:ext uri="{D42A27DB-BD31-4B8C-83A1-F6EECF244321}">
                <p14:modId xmlns:p14="http://schemas.microsoft.com/office/powerpoint/2010/main" val="1555818006"/>
              </p:ext>
            </p:extLst>
          </p:nvPr>
        </p:nvGraphicFramePr>
        <p:xfrm>
          <a:off x="7225048" y="3631846"/>
          <a:ext cx="3179649" cy="229243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6" name="TextBox 5"/>
          <p:cNvSpPr txBox="1"/>
          <p:nvPr/>
        </p:nvSpPr>
        <p:spPr>
          <a:xfrm rot="20103120">
            <a:off x="215581" y="968973"/>
            <a:ext cx="3147721" cy="646331"/>
          </a:xfrm>
          <a:prstGeom prst="rect">
            <a:avLst/>
          </a:prstGeom>
          <a:noFill/>
        </p:spPr>
        <p:txBody>
          <a:bodyPr wrap="none" rtlCol="0">
            <a:spAutoFit/>
          </a:bodyPr>
          <a:lstStyle/>
          <a:p>
            <a:r>
              <a:rPr lang="en-US" sz="3600" dirty="0" smtClean="0">
                <a:solidFill>
                  <a:schemeClr val="bg1"/>
                </a:solidFill>
              </a:rPr>
              <a:t>Social Programs</a:t>
            </a:r>
            <a:endParaRPr lang="en-US" sz="3600" dirty="0">
              <a:solidFill>
                <a:schemeClr val="bg1"/>
              </a:solidFill>
            </a:endParaRPr>
          </a:p>
        </p:txBody>
      </p:sp>
    </p:spTree>
    <p:extLst>
      <p:ext uri="{BB962C8B-B14F-4D97-AF65-F5344CB8AC3E}">
        <p14:creationId xmlns:p14="http://schemas.microsoft.com/office/powerpoint/2010/main" val="2630453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smtClean="0">
                <a:solidFill>
                  <a:schemeClr val="bg1"/>
                </a:solidFill>
                <a:latin typeface="+mn-lt"/>
              </a:rPr>
              <a:t>Additional</a:t>
            </a:r>
            <a:r>
              <a:rPr lang="en-US" sz="7200" b="1" dirty="0" smtClean="0">
                <a:latin typeface="+mn-lt"/>
              </a:rPr>
              <a:t> </a:t>
            </a:r>
            <a:r>
              <a:rPr lang="en-US" sz="7200" b="1" dirty="0" smtClean="0">
                <a:solidFill>
                  <a:schemeClr val="bg1"/>
                </a:solidFill>
                <a:latin typeface="+mn-lt"/>
              </a:rPr>
              <a:t>Programs</a:t>
            </a:r>
            <a:endParaRPr lang="en-US" sz="7200" b="1" dirty="0">
              <a:solidFill>
                <a:schemeClr val="bg1"/>
              </a:solidFill>
              <a:latin typeface="+mn-lt"/>
            </a:endParaRPr>
          </a:p>
        </p:txBody>
      </p:sp>
      <p:sp>
        <p:nvSpPr>
          <p:cNvPr id="3" name="Content Placeholder 2"/>
          <p:cNvSpPr>
            <a:spLocks noGrp="1"/>
          </p:cNvSpPr>
          <p:nvPr>
            <p:ph idx="1"/>
          </p:nvPr>
        </p:nvSpPr>
        <p:spPr>
          <a:xfrm>
            <a:off x="2627290" y="1825625"/>
            <a:ext cx="8726510" cy="4351338"/>
          </a:xfrm>
        </p:spPr>
        <p:txBody>
          <a:bodyPr>
            <a:normAutofit fontScale="85000" lnSpcReduction="20000"/>
          </a:bodyPr>
          <a:lstStyle/>
          <a:p>
            <a:pPr lvl="0"/>
            <a:r>
              <a:rPr lang="en-US" i="1" dirty="0" smtClean="0">
                <a:solidFill>
                  <a:srgbClr val="FFFFFF"/>
                </a:solidFill>
              </a:rPr>
              <a:t>Community </a:t>
            </a:r>
            <a:r>
              <a:rPr lang="en-US" i="1" dirty="0">
                <a:solidFill>
                  <a:srgbClr val="FFFFFF"/>
                </a:solidFill>
              </a:rPr>
              <a:t>resources seminar</a:t>
            </a:r>
            <a:endParaRPr lang="en-US" dirty="0">
              <a:solidFill>
                <a:srgbClr val="FFFFFF"/>
              </a:solidFill>
            </a:endParaRPr>
          </a:p>
          <a:p>
            <a:pPr lvl="0"/>
            <a:r>
              <a:rPr lang="en-US" i="1" dirty="0">
                <a:solidFill>
                  <a:srgbClr val="FFFFFF"/>
                </a:solidFill>
              </a:rPr>
              <a:t>“American Issues” and civics discussion groups</a:t>
            </a:r>
            <a:endParaRPr lang="en-US" dirty="0">
              <a:solidFill>
                <a:srgbClr val="FFFFFF"/>
              </a:solidFill>
            </a:endParaRPr>
          </a:p>
          <a:p>
            <a:pPr lvl="0"/>
            <a:r>
              <a:rPr lang="en-US" i="1" dirty="0">
                <a:solidFill>
                  <a:srgbClr val="FFFFFF"/>
                </a:solidFill>
              </a:rPr>
              <a:t>Cultural activities and holiday events</a:t>
            </a:r>
            <a:endParaRPr lang="en-US" dirty="0">
              <a:solidFill>
                <a:srgbClr val="FFFFFF"/>
              </a:solidFill>
            </a:endParaRPr>
          </a:p>
          <a:p>
            <a:pPr lvl="0"/>
            <a:r>
              <a:rPr lang="en-US" i="1" dirty="0">
                <a:solidFill>
                  <a:srgbClr val="FFFFFF"/>
                </a:solidFill>
              </a:rPr>
              <a:t>On-site English language and citizenship classes</a:t>
            </a:r>
            <a:endParaRPr lang="en-US" dirty="0">
              <a:solidFill>
                <a:srgbClr val="FFFFFF"/>
              </a:solidFill>
            </a:endParaRPr>
          </a:p>
          <a:p>
            <a:pPr lvl="0"/>
            <a:r>
              <a:rPr lang="en-US" i="1" dirty="0">
                <a:solidFill>
                  <a:srgbClr val="FFFFFF"/>
                </a:solidFill>
              </a:rPr>
              <a:t>Conversation-practice groups</a:t>
            </a:r>
            <a:endParaRPr lang="en-US" dirty="0">
              <a:solidFill>
                <a:srgbClr val="FFFFFF"/>
              </a:solidFill>
            </a:endParaRPr>
          </a:p>
          <a:p>
            <a:pPr lvl="0"/>
            <a:r>
              <a:rPr lang="en-US" i="1" dirty="0">
                <a:solidFill>
                  <a:srgbClr val="FFFFFF"/>
                </a:solidFill>
              </a:rPr>
              <a:t>Free seminars by immigration lawyers</a:t>
            </a:r>
            <a:endParaRPr lang="en-US" dirty="0">
              <a:solidFill>
                <a:srgbClr val="FFFFFF"/>
              </a:solidFill>
            </a:endParaRPr>
          </a:p>
          <a:p>
            <a:pPr lvl="0"/>
            <a:r>
              <a:rPr lang="en-US" i="1" dirty="0">
                <a:solidFill>
                  <a:srgbClr val="FFFFFF"/>
                </a:solidFill>
              </a:rPr>
              <a:t>Book clubs</a:t>
            </a:r>
            <a:endParaRPr lang="en-US" dirty="0">
              <a:solidFill>
                <a:srgbClr val="FFFFFF"/>
              </a:solidFill>
            </a:endParaRPr>
          </a:p>
          <a:p>
            <a:pPr lvl="0"/>
            <a:r>
              <a:rPr lang="en-US" i="1" dirty="0">
                <a:solidFill>
                  <a:srgbClr val="FFFFFF"/>
                </a:solidFill>
              </a:rPr>
              <a:t>Voter education seminars</a:t>
            </a:r>
            <a:endParaRPr lang="en-US" dirty="0">
              <a:solidFill>
                <a:srgbClr val="FFFFFF"/>
              </a:solidFill>
            </a:endParaRPr>
          </a:p>
          <a:p>
            <a:pPr lvl="0"/>
            <a:r>
              <a:rPr lang="en-US" i="1" dirty="0">
                <a:solidFill>
                  <a:srgbClr val="FFFFFF"/>
                </a:solidFill>
              </a:rPr>
              <a:t>Health seminars</a:t>
            </a:r>
            <a:endParaRPr lang="en-US" dirty="0">
              <a:solidFill>
                <a:srgbClr val="FFFFFF"/>
              </a:solidFill>
            </a:endParaRPr>
          </a:p>
          <a:p>
            <a:pPr lvl="0"/>
            <a:r>
              <a:rPr lang="en-US" i="1" dirty="0">
                <a:solidFill>
                  <a:srgbClr val="FFFFFF"/>
                </a:solidFill>
              </a:rPr>
              <a:t>Family literacy programs</a:t>
            </a:r>
            <a:endParaRPr lang="en-US" dirty="0">
              <a:solidFill>
                <a:srgbClr val="FFFFFF"/>
              </a:solidFill>
            </a:endParaRPr>
          </a:p>
          <a:p>
            <a:pPr lvl="0"/>
            <a:r>
              <a:rPr lang="en-US" i="1" dirty="0">
                <a:solidFill>
                  <a:srgbClr val="FFFFFF"/>
                </a:solidFill>
              </a:rPr>
              <a:t>Computer literacy programs</a:t>
            </a:r>
            <a:endParaRPr lang="en-US" dirty="0">
              <a:solidFill>
                <a:srgbClr val="FFFFFF"/>
              </a:solidFill>
            </a:endParaRPr>
          </a:p>
          <a:p>
            <a:endParaRPr lang="en-US" dirty="0"/>
          </a:p>
        </p:txBody>
      </p:sp>
    </p:spTree>
    <p:extLst>
      <p:ext uri="{BB962C8B-B14F-4D97-AF65-F5344CB8AC3E}">
        <p14:creationId xmlns:p14="http://schemas.microsoft.com/office/powerpoint/2010/main" val="2892891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8592" y="193183"/>
            <a:ext cx="10646534" cy="6529589"/>
          </a:xfrm>
          <a:prstGeom prst="rect">
            <a:avLst/>
          </a:prstGeom>
        </p:spPr>
      </p:pic>
    </p:spTree>
    <p:extLst>
      <p:ext uri="{BB962C8B-B14F-4D97-AF65-F5344CB8AC3E}">
        <p14:creationId xmlns:p14="http://schemas.microsoft.com/office/powerpoint/2010/main" val="38491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20373500"/>
              </p:ext>
            </p:extLst>
          </p:nvPr>
        </p:nvGraphicFramePr>
        <p:xfrm>
          <a:off x="3412901" y="526486"/>
          <a:ext cx="3321314" cy="2281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1192889108"/>
              </p:ext>
            </p:extLst>
          </p:nvPr>
        </p:nvGraphicFramePr>
        <p:xfrm>
          <a:off x="8255358" y="436334"/>
          <a:ext cx="3628264" cy="22811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p:cNvGraphicFramePr/>
          <p:nvPr>
            <p:extLst>
              <p:ext uri="{D42A27DB-BD31-4B8C-83A1-F6EECF244321}">
                <p14:modId xmlns:p14="http://schemas.microsoft.com/office/powerpoint/2010/main" val="689440231"/>
              </p:ext>
            </p:extLst>
          </p:nvPr>
        </p:nvGraphicFramePr>
        <p:xfrm>
          <a:off x="6319949" y="4611760"/>
          <a:ext cx="6095285" cy="229243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 name="TextBox 5"/>
          <p:cNvSpPr txBox="1"/>
          <p:nvPr/>
        </p:nvSpPr>
        <p:spPr>
          <a:xfrm rot="20103120">
            <a:off x="934334" y="968973"/>
            <a:ext cx="1710212" cy="646331"/>
          </a:xfrm>
          <a:prstGeom prst="rect">
            <a:avLst/>
          </a:prstGeom>
          <a:noFill/>
        </p:spPr>
        <p:txBody>
          <a:bodyPr wrap="none" rtlCol="0">
            <a:spAutoFit/>
          </a:bodyPr>
          <a:lstStyle/>
          <a:p>
            <a:r>
              <a:rPr lang="en-US" sz="3600" dirty="0" smtClean="0">
                <a:solidFill>
                  <a:schemeClr val="bg1"/>
                </a:solidFill>
              </a:rPr>
              <a:t>Services</a:t>
            </a:r>
            <a:endParaRPr lang="en-US" sz="3600" dirty="0">
              <a:solidFill>
                <a:schemeClr val="bg1"/>
              </a:solidFill>
            </a:endParaRPr>
          </a:p>
        </p:txBody>
      </p:sp>
      <p:graphicFrame>
        <p:nvGraphicFramePr>
          <p:cNvPr id="7" name="Diagram 6"/>
          <p:cNvGraphicFramePr/>
          <p:nvPr>
            <p:extLst>
              <p:ext uri="{D42A27DB-BD31-4B8C-83A1-F6EECF244321}">
                <p14:modId xmlns:p14="http://schemas.microsoft.com/office/powerpoint/2010/main" val="3678212593"/>
              </p:ext>
            </p:extLst>
          </p:nvPr>
        </p:nvGraphicFramePr>
        <p:xfrm>
          <a:off x="1298618" y="3471206"/>
          <a:ext cx="6712041" cy="228110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344313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607" y="542476"/>
            <a:ext cx="10515600" cy="5433522"/>
          </a:xfrm>
        </p:spPr>
        <p:txBody>
          <a:bodyPr>
            <a:noAutofit/>
          </a:bodyPr>
          <a:lstStyle/>
          <a:p>
            <a:r>
              <a:rPr lang="en-US" sz="6600" b="1" dirty="0" smtClean="0">
                <a:solidFill>
                  <a:schemeClr val="bg1"/>
                </a:solidFill>
                <a:latin typeface="+mn-lt"/>
              </a:rPr>
              <a:t>Based on the information we have shared so far, discuss one social program and one cultural program that would reflect your community’s interests.</a:t>
            </a:r>
            <a:endParaRPr lang="en-US" sz="6600" b="1" dirty="0">
              <a:solidFill>
                <a:schemeClr val="bg1"/>
              </a:solidFill>
              <a:latin typeface="+mn-lt"/>
            </a:endParaRPr>
          </a:p>
        </p:txBody>
      </p:sp>
    </p:spTree>
    <p:extLst>
      <p:ext uri="{BB962C8B-B14F-4D97-AF65-F5344CB8AC3E}">
        <p14:creationId xmlns:p14="http://schemas.microsoft.com/office/powerpoint/2010/main" val="3921902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192561"/>
          </a:xfrm>
        </p:spPr>
        <p:txBody>
          <a:bodyPr>
            <a:normAutofit/>
          </a:bodyPr>
          <a:lstStyle/>
          <a:p>
            <a:pPr algn="ctr"/>
            <a:r>
              <a:rPr lang="en-US" sz="7200" b="1" dirty="0" smtClean="0">
                <a:solidFill>
                  <a:schemeClr val="bg1"/>
                </a:solidFill>
                <a:latin typeface="+mn-lt"/>
              </a:rPr>
              <a:t>Marketing &amp; Outreach</a:t>
            </a:r>
            <a:endParaRPr lang="en-US" sz="7200" b="1" dirty="0">
              <a:solidFill>
                <a:schemeClr val="bg1"/>
              </a:solidFill>
              <a:latin typeface="+mn-lt"/>
            </a:endParaRPr>
          </a:p>
        </p:txBody>
      </p:sp>
    </p:spTree>
    <p:extLst>
      <p:ext uri="{BB962C8B-B14F-4D97-AF65-F5344CB8AC3E}">
        <p14:creationId xmlns:p14="http://schemas.microsoft.com/office/powerpoint/2010/main" val="2028263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4" t="3125" r="34098" b="6734"/>
          <a:stretch/>
        </p:blipFill>
        <p:spPr>
          <a:xfrm>
            <a:off x="2240923" y="0"/>
            <a:ext cx="8512936" cy="6593983"/>
          </a:xfrm>
          <a:prstGeom prst="rect">
            <a:avLst/>
          </a:prstGeom>
        </p:spPr>
      </p:pic>
    </p:spTree>
    <p:extLst>
      <p:ext uri="{BB962C8B-B14F-4D97-AF65-F5344CB8AC3E}">
        <p14:creationId xmlns:p14="http://schemas.microsoft.com/office/powerpoint/2010/main" val="387410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8080376" y="6246813"/>
            <a:ext cx="211296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5pPr>
            <a:lvl6pPr marL="25146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6pPr>
            <a:lvl7pPr marL="29718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7pPr>
            <a:lvl8pPr marL="34290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8pPr>
            <a:lvl9pPr marL="38862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9pPr>
          </a:lstStyle>
          <a:p>
            <a:pPr algn="r">
              <a:lnSpc>
                <a:spcPct val="98000"/>
              </a:lnSpc>
            </a:pPr>
            <a:fld id="{68DB1FE2-B5BB-4560-A2F1-DDA52871373A}" type="slidenum">
              <a:rPr lang="en-GB" altLang="en-US" sz="1400">
                <a:solidFill>
                  <a:srgbClr val="000000"/>
                </a:solidFill>
              </a:rPr>
              <a:pPr algn="r">
                <a:lnSpc>
                  <a:spcPct val="98000"/>
                </a:lnSpc>
              </a:pPr>
              <a:t>7</a:t>
            </a:fld>
            <a:endParaRPr lang="en-GB" altLang="en-US" sz="1400">
              <a:solidFill>
                <a:srgbClr val="000000"/>
              </a:solidFill>
            </a:endParaRPr>
          </a:p>
        </p:txBody>
      </p:sp>
      <p:sp>
        <p:nvSpPr>
          <p:cNvPr id="5122" name="Text Box 2"/>
          <p:cNvSpPr txBox="1">
            <a:spLocks noChangeArrowheads="1"/>
          </p:cNvSpPr>
          <p:nvPr/>
        </p:nvSpPr>
        <p:spPr bwMode="auto">
          <a:xfrm>
            <a:off x="1981200" y="549276"/>
            <a:ext cx="8224838"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5pPr>
            <a:lvl6pPr marL="25146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6pPr>
            <a:lvl7pPr marL="29718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7pPr>
            <a:lvl8pPr marL="34290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8pPr>
            <a:lvl9pPr marL="38862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9pPr>
          </a:lstStyle>
          <a:p>
            <a:pPr algn="ctr">
              <a:lnSpc>
                <a:spcPct val="90000"/>
              </a:lnSpc>
            </a:pPr>
            <a:r>
              <a:rPr lang="en-US" altLang="en-US" sz="4400" dirty="0">
                <a:solidFill>
                  <a:prstClr val="white"/>
                </a:solidFill>
                <a:latin typeface="+mn-lt"/>
              </a:rPr>
              <a:t>Role and Purpose</a:t>
            </a:r>
          </a:p>
        </p:txBody>
      </p:sp>
      <p:sp>
        <p:nvSpPr>
          <p:cNvPr id="5123" name="Text Box 3"/>
          <p:cNvSpPr txBox="1">
            <a:spLocks noChangeArrowheads="1"/>
          </p:cNvSpPr>
          <p:nvPr/>
        </p:nvSpPr>
        <p:spPr bwMode="auto">
          <a:xfrm>
            <a:off x="643943" y="1649412"/>
            <a:ext cx="10496281" cy="5082215"/>
          </a:xfrm>
          <a:prstGeom prst="rect">
            <a:avLst/>
          </a:prstGeom>
          <a:solidFill>
            <a:schemeClr val="accent1">
              <a:lumMod val="50000"/>
            </a:schemeClr>
          </a:solidFill>
          <a:ln>
            <a:noFill/>
          </a:ln>
          <a:effectLs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5pPr>
            <a:lvl6pPr marL="25146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6pPr>
            <a:lvl7pPr marL="29718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7pPr>
            <a:lvl8pPr marL="34290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8pPr>
            <a:lvl9pPr marL="3886200" indent="-228600" defTabSz="457200" fontAlgn="base">
              <a:lnSpc>
                <a:spcPct val="97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ial" panose="020B0604020202020204" pitchFamily="34" charset="0"/>
              </a:defRPr>
            </a:lvl9pPr>
          </a:lstStyle>
          <a:p>
            <a:pPr algn="ctr">
              <a:spcBef>
                <a:spcPts val="800"/>
              </a:spcBef>
            </a:pPr>
            <a:r>
              <a:rPr lang="en-US" altLang="en-US" sz="3600" dirty="0">
                <a:solidFill>
                  <a:prstClr val="white"/>
                </a:solidFill>
                <a:latin typeface="+mn-lt"/>
              </a:rPr>
              <a:t>As libraries serve diverse interests and communities, they function as </a:t>
            </a:r>
            <a:r>
              <a:rPr lang="en-US" altLang="en-US" sz="3600" b="1" dirty="0">
                <a:solidFill>
                  <a:prstClr val="white"/>
                </a:solidFill>
                <a:latin typeface="+mn-lt"/>
              </a:rPr>
              <a:t>learning, cultural, and information </a:t>
            </a:r>
            <a:r>
              <a:rPr lang="en-US" altLang="en-US" sz="3600" b="1" dirty="0" err="1">
                <a:solidFill>
                  <a:prstClr val="white"/>
                </a:solidFill>
                <a:latin typeface="+mn-lt"/>
              </a:rPr>
              <a:t>centres</a:t>
            </a:r>
            <a:r>
              <a:rPr lang="en-US" altLang="en-US" sz="3600" b="1" dirty="0">
                <a:solidFill>
                  <a:prstClr val="white"/>
                </a:solidFill>
                <a:latin typeface="+mn-lt"/>
              </a:rPr>
              <a:t>.</a:t>
            </a:r>
            <a:r>
              <a:rPr lang="en-US" altLang="en-US" sz="3600" dirty="0">
                <a:solidFill>
                  <a:prstClr val="white"/>
                </a:solidFill>
                <a:latin typeface="+mn-lt"/>
              </a:rPr>
              <a:t> In addressing cultural and linguistic diversity, library services are driven by their commitment to the </a:t>
            </a:r>
            <a:r>
              <a:rPr lang="en-US" altLang="en-US" sz="3600" b="1" dirty="0">
                <a:solidFill>
                  <a:prstClr val="white"/>
                </a:solidFill>
                <a:latin typeface="+mn-lt"/>
              </a:rPr>
              <a:t>principles of fundamental freedoms and equity of access to information and knowledge for all</a:t>
            </a:r>
            <a:r>
              <a:rPr lang="en-US" altLang="en-US" sz="3600" dirty="0">
                <a:solidFill>
                  <a:prstClr val="white"/>
                </a:solidFill>
                <a:latin typeface="+mn-lt"/>
              </a:rPr>
              <a:t>, in the respect of cultural identity and values. </a:t>
            </a:r>
          </a:p>
          <a:p>
            <a:pPr algn="ctr">
              <a:spcBef>
                <a:spcPts val="800"/>
              </a:spcBef>
            </a:pPr>
            <a:r>
              <a:rPr lang="en-US" altLang="en-US" sz="3600" i="1" dirty="0">
                <a:solidFill>
                  <a:prstClr val="white"/>
                </a:solidFill>
                <a:latin typeface="+mn-lt"/>
              </a:rPr>
              <a:t>IFLA Multicultural Library Manifesto, 2008. </a:t>
            </a:r>
          </a:p>
        </p:txBody>
      </p:sp>
    </p:spTree>
    <p:extLst>
      <p:ext uri="{BB962C8B-B14F-4D97-AF65-F5344CB8AC3E}">
        <p14:creationId xmlns:p14="http://schemas.microsoft.com/office/powerpoint/2010/main" val="8857795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0" y="381000"/>
            <a:ext cx="4572000" cy="6096000"/>
          </a:xfrm>
          <a:prstGeom prst="rect">
            <a:avLst/>
          </a:prstGeom>
        </p:spPr>
      </p:pic>
      <p:sp>
        <p:nvSpPr>
          <p:cNvPr id="3" name="Rectangle 2"/>
          <p:cNvSpPr/>
          <p:nvPr/>
        </p:nvSpPr>
        <p:spPr>
          <a:xfrm>
            <a:off x="3021027" y="6476999"/>
            <a:ext cx="6122973" cy="230832"/>
          </a:xfrm>
          <a:prstGeom prst="rect">
            <a:avLst/>
          </a:prstGeom>
        </p:spPr>
        <p:txBody>
          <a:bodyPr wrap="square">
            <a:spAutoFit/>
          </a:bodyPr>
          <a:lstStyle/>
          <a:p>
            <a:pPr algn="ctr"/>
            <a:r>
              <a:rPr lang="en-US" sz="900" dirty="0">
                <a:solidFill>
                  <a:srgbClr val="FFFFFF"/>
                </a:solidFill>
              </a:rPr>
              <a:t>http://www.lapl.org/collections-resources/blogs/lapl-en-espanol/altares-del-d%C3%ADa-de-los-muertos-en-la-bilbioteca</a:t>
            </a:r>
          </a:p>
        </p:txBody>
      </p:sp>
    </p:spTree>
    <p:extLst>
      <p:ext uri="{BB962C8B-B14F-4D97-AF65-F5344CB8AC3E}">
        <p14:creationId xmlns:p14="http://schemas.microsoft.com/office/powerpoint/2010/main" val="3693727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klynlibrary.org/sites/default/files/images/onlyatbpl/bibliobu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45" y="393489"/>
            <a:ext cx="5258340" cy="3067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2.staticflickr.com/6/5603/15397694407_f8dee8505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980" y="2104927"/>
            <a:ext cx="5441175" cy="36292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56981" y="571420"/>
            <a:ext cx="3057247" cy="461665"/>
          </a:xfrm>
          <a:prstGeom prst="rect">
            <a:avLst/>
          </a:prstGeom>
          <a:noFill/>
        </p:spPr>
        <p:txBody>
          <a:bodyPr wrap="none" rtlCol="0">
            <a:spAutoFit/>
          </a:bodyPr>
          <a:lstStyle/>
          <a:p>
            <a:r>
              <a:rPr lang="en-US" sz="2400" dirty="0" smtClean="0">
                <a:solidFill>
                  <a:srgbClr val="FFFFFF"/>
                </a:solidFill>
              </a:rPr>
              <a:t>Brooklyn Public Library</a:t>
            </a:r>
            <a:endParaRPr lang="en-US" sz="2400" dirty="0">
              <a:solidFill>
                <a:srgbClr val="FFFFFF"/>
              </a:solidFill>
            </a:endParaRPr>
          </a:p>
        </p:txBody>
      </p:sp>
      <p:sp>
        <p:nvSpPr>
          <p:cNvPr id="3" name="TextBox 2"/>
          <p:cNvSpPr txBox="1"/>
          <p:nvPr/>
        </p:nvSpPr>
        <p:spPr>
          <a:xfrm>
            <a:off x="8010659" y="5885645"/>
            <a:ext cx="2854568" cy="461665"/>
          </a:xfrm>
          <a:prstGeom prst="rect">
            <a:avLst/>
          </a:prstGeom>
          <a:noFill/>
        </p:spPr>
        <p:txBody>
          <a:bodyPr wrap="none" rtlCol="0">
            <a:spAutoFit/>
          </a:bodyPr>
          <a:lstStyle/>
          <a:p>
            <a:r>
              <a:rPr lang="en-US" sz="2400" dirty="0" smtClean="0">
                <a:solidFill>
                  <a:srgbClr val="FFFFFF"/>
                </a:solidFill>
              </a:rPr>
              <a:t>Ottawa Public Library</a:t>
            </a:r>
            <a:endParaRPr lang="en-US" sz="2400" dirty="0">
              <a:solidFill>
                <a:srgbClr val="FFFFFF"/>
              </a:solidFill>
            </a:endParaRPr>
          </a:p>
        </p:txBody>
      </p:sp>
      <p:sp>
        <p:nvSpPr>
          <p:cNvPr id="4" name="Rectangle 3"/>
          <p:cNvSpPr/>
          <p:nvPr/>
        </p:nvSpPr>
        <p:spPr>
          <a:xfrm>
            <a:off x="8128296" y="6304293"/>
            <a:ext cx="3494867" cy="246221"/>
          </a:xfrm>
          <a:prstGeom prst="rect">
            <a:avLst/>
          </a:prstGeom>
        </p:spPr>
        <p:txBody>
          <a:bodyPr wrap="none">
            <a:spAutoFit/>
          </a:bodyPr>
          <a:lstStyle/>
          <a:p>
            <a:r>
              <a:rPr lang="en-US" sz="1000" dirty="0">
                <a:solidFill>
                  <a:srgbClr val="FFFFFF"/>
                </a:solidFill>
              </a:rPr>
              <a:t>https://www.flickr.com/photos/71639059@N00/15397694407</a:t>
            </a:r>
          </a:p>
        </p:txBody>
      </p:sp>
      <p:sp>
        <p:nvSpPr>
          <p:cNvPr id="5" name="Rectangle 4"/>
          <p:cNvSpPr/>
          <p:nvPr/>
        </p:nvSpPr>
        <p:spPr>
          <a:xfrm>
            <a:off x="6514778" y="1063863"/>
            <a:ext cx="2658100" cy="246221"/>
          </a:xfrm>
          <a:prstGeom prst="rect">
            <a:avLst/>
          </a:prstGeom>
        </p:spPr>
        <p:txBody>
          <a:bodyPr wrap="none">
            <a:spAutoFit/>
          </a:bodyPr>
          <a:lstStyle/>
          <a:p>
            <a:r>
              <a:rPr lang="en-US" sz="1000" dirty="0">
                <a:solidFill>
                  <a:srgbClr val="FFFFFF"/>
                </a:solidFill>
              </a:rPr>
              <a:t>http://www.bklynlibrary.org/only-bpl/bibliobus</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888" y="3144250"/>
            <a:ext cx="3940254" cy="31107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10804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025" y="456529"/>
            <a:ext cx="7926592" cy="59449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86364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ytimg.com/vi/NJubpkTOxQc/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403" y="675806"/>
            <a:ext cx="9399311" cy="52871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53814" y="6011047"/>
            <a:ext cx="4963154" cy="369332"/>
          </a:xfrm>
          <a:prstGeom prst="rect">
            <a:avLst/>
          </a:prstGeom>
        </p:spPr>
        <p:txBody>
          <a:bodyPr wrap="none">
            <a:spAutoFit/>
          </a:bodyPr>
          <a:lstStyle/>
          <a:p>
            <a:r>
              <a:rPr lang="en-US" dirty="0">
                <a:solidFill>
                  <a:srgbClr val="FFFFFF"/>
                </a:solidFill>
              </a:rPr>
              <a:t>https://www.youtube.com/watch?v=NJubpkTOxQc</a:t>
            </a:r>
          </a:p>
        </p:txBody>
      </p:sp>
    </p:spTree>
    <p:extLst>
      <p:ext uri="{BB962C8B-B14F-4D97-AF65-F5344CB8AC3E}">
        <p14:creationId xmlns:p14="http://schemas.microsoft.com/office/powerpoint/2010/main" val="1886350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44091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2751" y="287005"/>
            <a:ext cx="5493308" cy="5493308"/>
          </a:xfrm>
          <a:prstGeom prst="rect">
            <a:avLst/>
          </a:prstGeom>
        </p:spPr>
      </p:pic>
      <p:sp>
        <p:nvSpPr>
          <p:cNvPr id="3" name="TextBox 2"/>
          <p:cNvSpPr txBox="1"/>
          <p:nvPr/>
        </p:nvSpPr>
        <p:spPr>
          <a:xfrm>
            <a:off x="2601782" y="5995509"/>
            <a:ext cx="6991519" cy="646331"/>
          </a:xfrm>
          <a:prstGeom prst="rect">
            <a:avLst/>
          </a:prstGeom>
          <a:noFill/>
        </p:spPr>
        <p:txBody>
          <a:bodyPr wrap="square" rtlCol="0">
            <a:spAutoFit/>
          </a:bodyPr>
          <a:lstStyle/>
          <a:p>
            <a:r>
              <a:rPr lang="en-US" dirty="0" smtClean="0">
                <a:solidFill>
                  <a:srgbClr val="FFFFFF"/>
                </a:solidFill>
              </a:rPr>
              <a:t>Created by Rebecca </a:t>
            </a:r>
            <a:r>
              <a:rPr lang="en-US" dirty="0" err="1" smtClean="0">
                <a:solidFill>
                  <a:srgbClr val="FFFFFF"/>
                </a:solidFill>
              </a:rPr>
              <a:t>McCorkindale</a:t>
            </a:r>
            <a:r>
              <a:rPr lang="en-US" dirty="0">
                <a:solidFill>
                  <a:srgbClr val="FFFFFF"/>
                </a:solidFill>
              </a:rPr>
              <a:t>: https://</a:t>
            </a:r>
            <a:r>
              <a:rPr lang="en-US" dirty="0" err="1">
                <a:solidFill>
                  <a:srgbClr val="FFFFFF"/>
                </a:solidFill>
              </a:rPr>
              <a:t>hafuboti.com</a:t>
            </a:r>
            <a:r>
              <a:rPr lang="en-US" dirty="0">
                <a:solidFill>
                  <a:srgbClr val="FFFFFF"/>
                </a:solidFill>
              </a:rPr>
              <a:t>/2017/02/02/libraries-are-for-everyone/</a:t>
            </a:r>
          </a:p>
        </p:txBody>
      </p:sp>
    </p:spTree>
    <p:extLst>
      <p:ext uri="{BB962C8B-B14F-4D97-AF65-F5344CB8AC3E}">
        <p14:creationId xmlns:p14="http://schemas.microsoft.com/office/powerpoint/2010/main" val="3094822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smtClean="0">
                <a:solidFill>
                  <a:schemeClr val="bg1"/>
                </a:solidFill>
                <a:latin typeface="+mn-lt"/>
              </a:rPr>
              <a:t>Develop Strategies</a:t>
            </a:r>
            <a:endParaRPr lang="en-US" sz="7200" b="1" dirty="0">
              <a:solidFill>
                <a:schemeClr val="bg1"/>
              </a:solidFill>
              <a:latin typeface="+mn-lt"/>
            </a:endParaRPr>
          </a:p>
        </p:txBody>
      </p:sp>
      <p:sp>
        <p:nvSpPr>
          <p:cNvPr id="3" name="Content Placeholder 2"/>
          <p:cNvSpPr>
            <a:spLocks noGrp="1"/>
          </p:cNvSpPr>
          <p:nvPr>
            <p:ph idx="1"/>
          </p:nvPr>
        </p:nvSpPr>
        <p:spPr/>
        <p:txBody>
          <a:bodyPr>
            <a:normAutofit lnSpcReduction="10000"/>
          </a:bodyPr>
          <a:lstStyle/>
          <a:p>
            <a:r>
              <a:rPr lang="en-US" dirty="0" smtClean="0">
                <a:solidFill>
                  <a:srgbClr val="FFFFFF"/>
                </a:solidFill>
              </a:rPr>
              <a:t>Local media: newspapers, websites, radio, TV</a:t>
            </a:r>
          </a:p>
          <a:p>
            <a:r>
              <a:rPr lang="en-US" dirty="0" smtClean="0">
                <a:solidFill>
                  <a:srgbClr val="FFFFFF"/>
                </a:solidFill>
              </a:rPr>
              <a:t>Social media: Facebook, Twitter, YouTube, Flickr, Instagram</a:t>
            </a:r>
          </a:p>
          <a:p>
            <a:r>
              <a:rPr lang="en-US" dirty="0" smtClean="0">
                <a:solidFill>
                  <a:srgbClr val="FFFFFF"/>
                </a:solidFill>
              </a:rPr>
              <a:t>Word-of-Mouth</a:t>
            </a:r>
          </a:p>
          <a:p>
            <a:r>
              <a:rPr lang="en-US" dirty="0" smtClean="0">
                <a:solidFill>
                  <a:srgbClr val="FFFFFF"/>
                </a:solidFill>
              </a:rPr>
              <a:t>Door-to-Door</a:t>
            </a:r>
          </a:p>
          <a:p>
            <a:endParaRPr lang="en-US" dirty="0">
              <a:solidFill>
                <a:srgbClr val="FFFFFF"/>
              </a:solidFill>
            </a:endParaRPr>
          </a:p>
          <a:p>
            <a:r>
              <a:rPr lang="en-US" dirty="0">
                <a:solidFill>
                  <a:srgbClr val="FFFFFF"/>
                </a:solidFill>
              </a:rPr>
              <a:t>Community Fairs and Events</a:t>
            </a:r>
          </a:p>
          <a:p>
            <a:r>
              <a:rPr lang="en-US" dirty="0">
                <a:solidFill>
                  <a:srgbClr val="FFFFFF"/>
                </a:solidFill>
              </a:rPr>
              <a:t>Local churches, community organizations, schools, stores, parks</a:t>
            </a:r>
          </a:p>
          <a:p>
            <a:r>
              <a:rPr lang="en-US" dirty="0">
                <a:solidFill>
                  <a:srgbClr val="FFFFFF"/>
                </a:solidFill>
              </a:rPr>
              <a:t>Regional Coalitions</a:t>
            </a:r>
          </a:p>
          <a:p>
            <a:r>
              <a:rPr lang="en-US" dirty="0">
                <a:solidFill>
                  <a:srgbClr val="FFFFFF"/>
                </a:solidFill>
              </a:rPr>
              <a:t>Citywide Events, Meetings, Conferences</a:t>
            </a:r>
          </a:p>
          <a:p>
            <a:endParaRPr lang="en-US" dirty="0" smtClean="0"/>
          </a:p>
          <a:p>
            <a:endParaRPr lang="en-US" dirty="0"/>
          </a:p>
        </p:txBody>
      </p:sp>
    </p:spTree>
    <p:extLst>
      <p:ext uri="{BB962C8B-B14F-4D97-AF65-F5344CB8AC3E}">
        <p14:creationId xmlns:p14="http://schemas.microsoft.com/office/powerpoint/2010/main" val="32308277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91125883"/>
              </p:ext>
            </p:extLst>
          </p:nvPr>
        </p:nvGraphicFramePr>
        <p:xfrm>
          <a:off x="970671" y="281354"/>
          <a:ext cx="10128738" cy="6302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698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bg1"/>
                </a:solidFill>
              </a:rPr>
              <a:t>Discussion Question:</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How could you publicize your library’s programs and services for Spanish speakers? (vulnerable groups)</a:t>
            </a:r>
            <a:endParaRPr lang="en-US" b="1" dirty="0">
              <a:solidFill>
                <a:schemeClr val="bg1"/>
              </a:solidFill>
            </a:endParaRPr>
          </a:p>
        </p:txBody>
      </p:sp>
    </p:spTree>
    <p:extLst>
      <p:ext uri="{BB962C8B-B14F-4D97-AF65-F5344CB8AC3E}">
        <p14:creationId xmlns:p14="http://schemas.microsoft.com/office/powerpoint/2010/main" val="11847531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513" t="3301" r="12122" b="9199"/>
          <a:stretch/>
        </p:blipFill>
        <p:spPr>
          <a:xfrm>
            <a:off x="669701" y="193183"/>
            <a:ext cx="10586433" cy="6400800"/>
          </a:xfrm>
          <a:prstGeom prst="rect">
            <a:avLst/>
          </a:prstGeom>
        </p:spPr>
      </p:pic>
    </p:spTree>
    <p:extLst>
      <p:ext uri="{BB962C8B-B14F-4D97-AF65-F5344CB8AC3E}">
        <p14:creationId xmlns:p14="http://schemas.microsoft.com/office/powerpoint/2010/main" val="191998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41" t="8582" r="47658" b="7438"/>
          <a:stretch/>
        </p:blipFill>
        <p:spPr>
          <a:xfrm>
            <a:off x="4018208" y="94018"/>
            <a:ext cx="4095482" cy="6667389"/>
          </a:xfrm>
          <a:prstGeom prst="rect">
            <a:avLst/>
          </a:prstGeom>
        </p:spPr>
      </p:pic>
      <p:sp>
        <p:nvSpPr>
          <p:cNvPr id="3" name="Rectangle 2"/>
          <p:cNvSpPr/>
          <p:nvPr/>
        </p:nvSpPr>
        <p:spPr>
          <a:xfrm>
            <a:off x="5126367" y="6220497"/>
            <a:ext cx="1622560" cy="246221"/>
          </a:xfrm>
          <a:prstGeom prst="rect">
            <a:avLst/>
          </a:prstGeom>
        </p:spPr>
        <p:txBody>
          <a:bodyPr wrap="none">
            <a:spAutoFit/>
          </a:bodyPr>
          <a:lstStyle/>
          <a:p>
            <a:r>
              <a:rPr lang="en-US" sz="1000" dirty="0"/>
              <a:t>http://tinyurl.com/p3cb9zb</a:t>
            </a:r>
          </a:p>
        </p:txBody>
      </p:sp>
    </p:spTree>
    <p:extLst>
      <p:ext uri="{BB962C8B-B14F-4D97-AF65-F5344CB8AC3E}">
        <p14:creationId xmlns:p14="http://schemas.microsoft.com/office/powerpoint/2010/main" val="17892986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8795" y="638812"/>
            <a:ext cx="4552592" cy="3044546"/>
          </a:xfrm>
          <a:prstGeom prst="rect">
            <a:avLst/>
          </a:prstGeom>
        </p:spPr>
      </p:pic>
      <p:pic>
        <p:nvPicPr>
          <p:cNvPr id="3" name="Picture 2"/>
          <p:cNvPicPr>
            <a:picLocks noChangeAspect="1"/>
          </p:cNvPicPr>
          <p:nvPr/>
        </p:nvPicPr>
        <p:blipFill>
          <a:blip r:embed="rId3"/>
          <a:stretch>
            <a:fillRect/>
          </a:stretch>
        </p:blipFill>
        <p:spPr>
          <a:xfrm>
            <a:off x="743454" y="1323119"/>
            <a:ext cx="5166807" cy="3876877"/>
          </a:xfrm>
          <a:prstGeom prst="rect">
            <a:avLst/>
          </a:prstGeom>
        </p:spPr>
      </p:pic>
      <p:pic>
        <p:nvPicPr>
          <p:cNvPr id="4" name="Picture 3"/>
          <p:cNvPicPr>
            <a:picLocks noChangeAspect="1"/>
          </p:cNvPicPr>
          <p:nvPr/>
        </p:nvPicPr>
        <p:blipFill>
          <a:blip r:embed="rId4"/>
          <a:stretch>
            <a:fillRect/>
          </a:stretch>
        </p:blipFill>
        <p:spPr>
          <a:xfrm>
            <a:off x="6838681" y="3852258"/>
            <a:ext cx="3592327" cy="2695477"/>
          </a:xfrm>
          <a:prstGeom prst="rect">
            <a:avLst/>
          </a:prstGeom>
        </p:spPr>
      </p:pic>
      <p:sp>
        <p:nvSpPr>
          <p:cNvPr id="5" name="TextBox 4"/>
          <p:cNvSpPr txBox="1"/>
          <p:nvPr/>
        </p:nvSpPr>
        <p:spPr>
          <a:xfrm>
            <a:off x="1446541" y="5305546"/>
            <a:ext cx="3867999" cy="830997"/>
          </a:xfrm>
          <a:prstGeom prst="rect">
            <a:avLst/>
          </a:prstGeom>
          <a:noFill/>
        </p:spPr>
        <p:txBody>
          <a:bodyPr wrap="square" rtlCol="0">
            <a:spAutoFit/>
          </a:bodyPr>
          <a:lstStyle/>
          <a:p>
            <a:r>
              <a:rPr lang="en-US" sz="2400" dirty="0" smtClean="0">
                <a:solidFill>
                  <a:srgbClr val="FFFFFF"/>
                </a:solidFill>
              </a:rPr>
              <a:t>Photos by REFORMA Orange County Chapter</a:t>
            </a:r>
            <a:endParaRPr lang="en-US" sz="2400" dirty="0">
              <a:solidFill>
                <a:srgbClr val="FFFFFF"/>
              </a:solidFill>
            </a:endParaRPr>
          </a:p>
        </p:txBody>
      </p:sp>
    </p:spTree>
    <p:extLst>
      <p:ext uri="{BB962C8B-B14F-4D97-AF65-F5344CB8AC3E}">
        <p14:creationId xmlns:p14="http://schemas.microsoft.com/office/powerpoint/2010/main" val="3454771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356" y="1926867"/>
            <a:ext cx="10563225" cy="2952750"/>
          </a:xfrm>
          <a:prstGeom prst="rect">
            <a:avLst/>
          </a:prstGeom>
        </p:spPr>
      </p:pic>
    </p:spTree>
    <p:extLst>
      <p:ext uri="{BB962C8B-B14F-4D97-AF65-F5344CB8AC3E}">
        <p14:creationId xmlns:p14="http://schemas.microsoft.com/office/powerpoint/2010/main" val="39945081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72" y="2369713"/>
            <a:ext cx="10515600" cy="1020785"/>
          </a:xfrm>
        </p:spPr>
        <p:txBody>
          <a:bodyPr>
            <a:noAutofit/>
          </a:bodyPr>
          <a:lstStyle/>
          <a:p>
            <a:pPr algn="ctr"/>
            <a:r>
              <a:rPr lang="en-US" sz="7200" b="1" dirty="0" smtClean="0">
                <a:solidFill>
                  <a:schemeClr val="bg1"/>
                </a:solidFill>
                <a:latin typeface="+mn-lt"/>
              </a:rPr>
              <a:t>Library </a:t>
            </a:r>
            <a:r>
              <a:rPr lang="en-US" sz="7200" b="1" dirty="0" smtClean="0">
                <a:solidFill>
                  <a:schemeClr val="bg1"/>
                </a:solidFill>
                <a:latin typeface="+mn-lt"/>
              </a:rPr>
              <a:t>Models</a:t>
            </a:r>
            <a:endParaRPr lang="en-US" sz="7200" b="1" dirty="0">
              <a:solidFill>
                <a:schemeClr val="bg1"/>
              </a:solidFill>
              <a:latin typeface="+mn-lt"/>
            </a:endParaRPr>
          </a:p>
        </p:txBody>
      </p:sp>
    </p:spTree>
    <p:extLst>
      <p:ext uri="{BB962C8B-B14F-4D97-AF65-F5344CB8AC3E}">
        <p14:creationId xmlns:p14="http://schemas.microsoft.com/office/powerpoint/2010/main" val="3785343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654" r="14795" b="6557"/>
          <a:stretch/>
        </p:blipFill>
        <p:spPr>
          <a:xfrm>
            <a:off x="0" y="0"/>
            <a:ext cx="12192000" cy="6858000"/>
          </a:xfrm>
          <a:prstGeom prst="rect">
            <a:avLst/>
          </a:prstGeom>
        </p:spPr>
      </p:pic>
    </p:spTree>
    <p:extLst>
      <p:ext uri="{BB962C8B-B14F-4D97-AF65-F5344CB8AC3E}">
        <p14:creationId xmlns:p14="http://schemas.microsoft.com/office/powerpoint/2010/main" val="23310308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125" r="14696" b="5326"/>
          <a:stretch/>
        </p:blipFill>
        <p:spPr>
          <a:xfrm>
            <a:off x="427552" y="0"/>
            <a:ext cx="11099040" cy="6697014"/>
          </a:xfrm>
          <a:prstGeom prst="rect">
            <a:avLst/>
          </a:prstGeom>
        </p:spPr>
      </p:pic>
    </p:spTree>
    <p:extLst>
      <p:ext uri="{BB962C8B-B14F-4D97-AF65-F5344CB8AC3E}">
        <p14:creationId xmlns:p14="http://schemas.microsoft.com/office/powerpoint/2010/main" val="35999068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005" r="14795" b="5327"/>
          <a:stretch/>
        </p:blipFill>
        <p:spPr>
          <a:xfrm>
            <a:off x="440430" y="115909"/>
            <a:ext cx="11086161" cy="6632620"/>
          </a:xfrm>
          <a:prstGeom prst="rect">
            <a:avLst/>
          </a:prstGeom>
        </p:spPr>
      </p:pic>
    </p:spTree>
    <p:extLst>
      <p:ext uri="{BB962C8B-B14F-4D97-AF65-F5344CB8AC3E}">
        <p14:creationId xmlns:p14="http://schemas.microsoft.com/office/powerpoint/2010/main" val="3458574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653" r="1531" b="5501"/>
          <a:stretch/>
        </p:blipFill>
        <p:spPr>
          <a:xfrm>
            <a:off x="-1" y="38636"/>
            <a:ext cx="12192001" cy="6722771"/>
          </a:xfrm>
          <a:prstGeom prst="rect">
            <a:avLst/>
          </a:prstGeom>
        </p:spPr>
      </p:pic>
    </p:spTree>
    <p:extLst>
      <p:ext uri="{BB962C8B-B14F-4D97-AF65-F5344CB8AC3E}">
        <p14:creationId xmlns:p14="http://schemas.microsoft.com/office/powerpoint/2010/main" val="37672204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653" r="1730" b="5326"/>
          <a:stretch/>
        </p:blipFill>
        <p:spPr>
          <a:xfrm>
            <a:off x="1" y="38637"/>
            <a:ext cx="12192000" cy="6658378"/>
          </a:xfrm>
          <a:prstGeom prst="rect">
            <a:avLst/>
          </a:prstGeom>
        </p:spPr>
      </p:pic>
    </p:spTree>
    <p:extLst>
      <p:ext uri="{BB962C8B-B14F-4D97-AF65-F5344CB8AC3E}">
        <p14:creationId xmlns:p14="http://schemas.microsoft.com/office/powerpoint/2010/main" val="2288745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9" t="3301" r="2025" b="5326"/>
          <a:stretch/>
        </p:blipFill>
        <p:spPr>
          <a:xfrm>
            <a:off x="-1" y="12878"/>
            <a:ext cx="12192001" cy="6684135"/>
          </a:xfrm>
          <a:prstGeom prst="rect">
            <a:avLst/>
          </a:prstGeom>
        </p:spPr>
      </p:pic>
    </p:spTree>
    <p:extLst>
      <p:ext uri="{BB962C8B-B14F-4D97-AF65-F5344CB8AC3E}">
        <p14:creationId xmlns:p14="http://schemas.microsoft.com/office/powerpoint/2010/main" val="15958420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217" t="4006" r="7370" b="5678"/>
          <a:stretch/>
        </p:blipFill>
        <p:spPr>
          <a:xfrm>
            <a:off x="399245" y="64394"/>
            <a:ext cx="11243256" cy="6606862"/>
          </a:xfrm>
          <a:prstGeom prst="rect">
            <a:avLst/>
          </a:prstGeom>
        </p:spPr>
      </p:pic>
    </p:spTree>
    <p:extLst>
      <p:ext uri="{BB962C8B-B14F-4D97-AF65-F5344CB8AC3E}">
        <p14:creationId xmlns:p14="http://schemas.microsoft.com/office/powerpoint/2010/main" val="2198005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821"/>
            <a:ext cx="10515600" cy="690943"/>
          </a:xfrm>
        </p:spPr>
        <p:txBody>
          <a:bodyPr>
            <a:normAutofit fontScale="90000"/>
          </a:bodyPr>
          <a:lstStyle/>
          <a:p>
            <a:pPr algn="ctr"/>
            <a:r>
              <a:rPr lang="en-US" b="1" dirty="0" smtClean="0">
                <a:solidFill>
                  <a:schemeClr val="bg1"/>
                </a:solidFill>
              </a:rPr>
              <a:t>IFLA Multicultural Manifesto Toolkit</a:t>
            </a:r>
            <a:endParaRPr lang="en-US" b="1" dirty="0">
              <a:solidFill>
                <a:schemeClr val="bg1"/>
              </a:solidFill>
            </a:endParaRPr>
          </a:p>
        </p:txBody>
      </p:sp>
      <p:sp>
        <p:nvSpPr>
          <p:cNvPr id="3" name="Content Placeholder 2"/>
          <p:cNvSpPr>
            <a:spLocks noGrp="1"/>
          </p:cNvSpPr>
          <p:nvPr>
            <p:ph idx="1"/>
          </p:nvPr>
        </p:nvSpPr>
        <p:spPr>
          <a:xfrm>
            <a:off x="838200" y="1349106"/>
            <a:ext cx="10515600" cy="5283514"/>
          </a:xfrm>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sz="2000" dirty="0" smtClean="0"/>
          </a:p>
          <a:p>
            <a:endParaRPr lang="en-US" sz="2000" dirty="0"/>
          </a:p>
          <a:p>
            <a:pPr marL="0" indent="0" algn="ctr">
              <a:buNone/>
            </a:pPr>
            <a:r>
              <a:rPr lang="en-US" sz="2000" dirty="0" smtClean="0">
                <a:solidFill>
                  <a:schemeClr val="bg1"/>
                </a:solidFill>
              </a:rPr>
              <a:t>http</a:t>
            </a:r>
            <a:r>
              <a:rPr lang="en-US" sz="2000" dirty="0">
                <a:solidFill>
                  <a:schemeClr val="bg1"/>
                </a:solidFill>
              </a:rPr>
              <a:t>://www.ifla.org/node/9284</a:t>
            </a:r>
          </a:p>
        </p:txBody>
      </p:sp>
      <p:pic>
        <p:nvPicPr>
          <p:cNvPr id="4" name="Picture 3"/>
          <p:cNvPicPr>
            <a:picLocks noChangeAspect="1"/>
          </p:cNvPicPr>
          <p:nvPr/>
        </p:nvPicPr>
        <p:blipFill rotWithShape="1">
          <a:blip r:embed="rId2"/>
          <a:srcRect l="6909" t="4181" r="15884" b="6383"/>
          <a:stretch/>
        </p:blipFill>
        <p:spPr>
          <a:xfrm>
            <a:off x="2340811" y="875764"/>
            <a:ext cx="7949408" cy="5177307"/>
          </a:xfrm>
          <a:prstGeom prst="rect">
            <a:avLst/>
          </a:prstGeom>
        </p:spPr>
      </p:pic>
    </p:spTree>
    <p:extLst>
      <p:ext uri="{BB962C8B-B14F-4D97-AF65-F5344CB8AC3E}">
        <p14:creationId xmlns:p14="http://schemas.microsoft.com/office/powerpoint/2010/main" val="17464724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182" r="1333" b="12368"/>
          <a:stretch/>
        </p:blipFill>
        <p:spPr>
          <a:xfrm>
            <a:off x="-1" y="77272"/>
            <a:ext cx="12192001" cy="6671258"/>
          </a:xfrm>
          <a:prstGeom prst="rect">
            <a:avLst/>
          </a:prstGeom>
        </p:spPr>
      </p:pic>
    </p:spTree>
    <p:extLst>
      <p:ext uri="{BB962C8B-B14F-4D97-AF65-F5344CB8AC3E}">
        <p14:creationId xmlns:p14="http://schemas.microsoft.com/office/powerpoint/2010/main" val="27931852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415" t="3302" r="2422" b="6029"/>
          <a:stretch/>
        </p:blipFill>
        <p:spPr>
          <a:xfrm>
            <a:off x="180305" y="103031"/>
            <a:ext cx="11861442" cy="6632620"/>
          </a:xfrm>
          <a:prstGeom prst="rect">
            <a:avLst/>
          </a:prstGeom>
        </p:spPr>
      </p:pic>
    </p:spTree>
    <p:extLst>
      <p:ext uri="{BB962C8B-B14F-4D97-AF65-F5344CB8AC3E}">
        <p14:creationId xmlns:p14="http://schemas.microsoft.com/office/powerpoint/2010/main" val="20675506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181" r="1377" b="5854"/>
          <a:stretch/>
        </p:blipFill>
        <p:spPr>
          <a:xfrm>
            <a:off x="0" y="77273"/>
            <a:ext cx="12192000" cy="6581104"/>
          </a:xfrm>
          <a:prstGeom prst="rect">
            <a:avLst/>
          </a:prstGeom>
        </p:spPr>
      </p:pic>
    </p:spTree>
    <p:extLst>
      <p:ext uri="{BB962C8B-B14F-4D97-AF65-F5344CB8AC3E}">
        <p14:creationId xmlns:p14="http://schemas.microsoft.com/office/powerpoint/2010/main" val="17275517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8460"/>
            <a:ext cx="10515600" cy="1325563"/>
          </a:xfrm>
        </p:spPr>
        <p:txBody>
          <a:bodyPr/>
          <a:lstStyle/>
          <a:p>
            <a:pPr algn="ctr"/>
            <a:r>
              <a:rPr lang="en-US" dirty="0" smtClean="0">
                <a:solidFill>
                  <a:schemeClr val="bg1"/>
                </a:solidFill>
              </a:rPr>
              <a:t>Basic Plan to Serve Spanish Speakers</a:t>
            </a:r>
            <a:br>
              <a:rPr lang="en-US" dirty="0" smtClean="0">
                <a:solidFill>
                  <a:schemeClr val="bg1"/>
                </a:solidFill>
              </a:rPr>
            </a:br>
            <a:r>
              <a:rPr lang="en-US" dirty="0" smtClean="0">
                <a:solidFill>
                  <a:schemeClr val="bg1"/>
                </a:solidFill>
              </a:rPr>
              <a:t>-Example-</a:t>
            </a:r>
            <a:endParaRPr lang="en-US" dirty="0">
              <a:solidFill>
                <a:schemeClr val="bg1"/>
              </a:solidFill>
            </a:endParaRPr>
          </a:p>
        </p:txBody>
      </p:sp>
      <p:graphicFrame>
        <p:nvGraphicFramePr>
          <p:cNvPr id="5" name="Diagram 4"/>
          <p:cNvGraphicFramePr/>
          <p:nvPr>
            <p:extLst/>
          </p:nvPr>
        </p:nvGraphicFramePr>
        <p:xfrm>
          <a:off x="970671" y="281354"/>
          <a:ext cx="10128738" cy="6302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1522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7008" y="530147"/>
            <a:ext cx="9144000" cy="3953806"/>
          </a:xfrm>
        </p:spPr>
        <p:txBody>
          <a:bodyPr>
            <a:normAutofit/>
          </a:bodyPr>
          <a:lstStyle/>
          <a:p>
            <a:r>
              <a:rPr lang="en-US" sz="7200" b="1" dirty="0">
                <a:solidFill>
                  <a:schemeClr val="bg1"/>
                </a:solidFill>
                <a:latin typeface="+mn-lt"/>
              </a:rPr>
              <a:t>21st Century Libraries Are For Everyone:</a:t>
            </a:r>
            <a:br>
              <a:rPr lang="en-US" sz="7200" b="1" dirty="0">
                <a:solidFill>
                  <a:schemeClr val="bg1"/>
                </a:solidFill>
                <a:latin typeface="+mn-lt"/>
              </a:rPr>
            </a:br>
            <a:r>
              <a:rPr lang="en-US" sz="4400" dirty="0">
                <a:solidFill>
                  <a:schemeClr val="bg1"/>
                </a:solidFill>
                <a:latin typeface="+mn-lt"/>
              </a:rPr>
              <a:t>Serving the Needs of our Most Vulnerable Community Members</a:t>
            </a:r>
          </a:p>
        </p:txBody>
      </p:sp>
      <p:sp>
        <p:nvSpPr>
          <p:cNvPr id="3" name="Subtitle 2"/>
          <p:cNvSpPr>
            <a:spLocks noGrp="1"/>
          </p:cNvSpPr>
          <p:nvPr>
            <p:ph type="subTitle" idx="1"/>
          </p:nvPr>
        </p:nvSpPr>
        <p:spPr>
          <a:xfrm>
            <a:off x="1524000" y="4741521"/>
            <a:ext cx="9144000" cy="1655762"/>
          </a:xfrm>
        </p:spPr>
        <p:txBody>
          <a:bodyPr/>
          <a:lstStyle/>
          <a:p>
            <a:pPr>
              <a:lnSpc>
                <a:spcPct val="100000"/>
              </a:lnSpc>
              <a:spcBef>
                <a:spcPts val="0"/>
              </a:spcBef>
            </a:pPr>
            <a:r>
              <a:rPr lang="en-US" dirty="0" smtClean="0">
                <a:solidFill>
                  <a:schemeClr val="bg1"/>
                </a:solidFill>
              </a:rPr>
              <a:t>Instructor</a:t>
            </a:r>
          </a:p>
          <a:p>
            <a:pPr>
              <a:lnSpc>
                <a:spcPct val="100000"/>
              </a:lnSpc>
              <a:spcBef>
                <a:spcPts val="0"/>
              </a:spcBef>
            </a:pPr>
            <a:r>
              <a:rPr lang="en-US" dirty="0" err="1" smtClean="0">
                <a:solidFill>
                  <a:schemeClr val="bg1"/>
                </a:solidFill>
              </a:rPr>
              <a:t>Loida</a:t>
            </a:r>
            <a:r>
              <a:rPr lang="en-US" dirty="0" smtClean="0">
                <a:solidFill>
                  <a:schemeClr val="bg1"/>
                </a:solidFill>
              </a:rPr>
              <a:t> Garcia-</a:t>
            </a:r>
            <a:r>
              <a:rPr lang="en-US" dirty="0" err="1" smtClean="0">
                <a:solidFill>
                  <a:schemeClr val="bg1"/>
                </a:solidFill>
              </a:rPr>
              <a:t>Febo</a:t>
            </a:r>
            <a:endParaRPr lang="en-US" dirty="0" smtClean="0">
              <a:solidFill>
                <a:schemeClr val="bg1"/>
              </a:solidFill>
            </a:endParaRPr>
          </a:p>
          <a:p>
            <a:pPr>
              <a:lnSpc>
                <a:spcPct val="100000"/>
              </a:lnSpc>
              <a:spcBef>
                <a:spcPts val="0"/>
              </a:spcBef>
            </a:pPr>
            <a:r>
              <a:rPr lang="en-US" dirty="0" smtClean="0">
                <a:solidFill>
                  <a:schemeClr val="bg1"/>
                </a:solidFill>
              </a:rPr>
              <a:t>International Library Consultant</a:t>
            </a:r>
          </a:p>
          <a:p>
            <a:pPr>
              <a:lnSpc>
                <a:spcPct val="100000"/>
              </a:lnSpc>
              <a:spcBef>
                <a:spcPts val="0"/>
              </a:spcBef>
            </a:pPr>
            <a:r>
              <a:rPr lang="en-US" dirty="0" smtClean="0">
                <a:solidFill>
                  <a:schemeClr val="bg1"/>
                </a:solidFill>
              </a:rPr>
              <a:t>loidagarciafebo@gmail.com</a:t>
            </a:r>
          </a:p>
          <a:p>
            <a:endParaRPr lang="en-US" dirty="0">
              <a:solidFill>
                <a:schemeClr val="bg1"/>
              </a:solidFill>
            </a:endParaRPr>
          </a:p>
        </p:txBody>
      </p:sp>
    </p:spTree>
    <p:extLst>
      <p:ext uri="{BB962C8B-B14F-4D97-AF65-F5344CB8AC3E}">
        <p14:creationId xmlns:p14="http://schemas.microsoft.com/office/powerpoint/2010/main" val="848798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2646</Words>
  <Application>Microsoft Macintosh PowerPoint</Application>
  <PresentationFormat>Custom</PresentationFormat>
  <Paragraphs>390</Paragraphs>
  <Slides>94</Slides>
  <Notes>5</Notes>
  <HiddenSlides>0</HiddenSlides>
  <MMClips>0</MMClips>
  <ScaleCrop>false</ScaleCrop>
  <HeadingPairs>
    <vt:vector size="4" baseType="variant">
      <vt:variant>
        <vt:lpstr>Theme</vt:lpstr>
      </vt:variant>
      <vt:variant>
        <vt:i4>2</vt:i4>
      </vt:variant>
      <vt:variant>
        <vt:lpstr>Slide Titles</vt:lpstr>
      </vt:variant>
      <vt:variant>
        <vt:i4>94</vt:i4>
      </vt:variant>
    </vt:vector>
  </HeadingPairs>
  <TitlesOfParts>
    <vt:vector size="96" baseType="lpstr">
      <vt:lpstr>Office Theme</vt:lpstr>
      <vt:lpstr>1_Office Theme</vt:lpstr>
      <vt:lpstr>21st Century Libraries Are For Everyone: Serving the Needs of our Most Vulnerable Community Members</vt:lpstr>
      <vt:lpstr>Goals</vt:lpstr>
      <vt:lpstr>PowerPoint Presentation</vt:lpstr>
      <vt:lpstr>PowerPoint Presentation</vt:lpstr>
      <vt:lpstr>PowerPoint Presentation</vt:lpstr>
      <vt:lpstr>PowerPoint Presentation</vt:lpstr>
      <vt:lpstr>PowerPoint Presentation</vt:lpstr>
      <vt:lpstr>PowerPoint Presentation</vt:lpstr>
      <vt:lpstr>IFLA Multicultural Manifesto Toolkit</vt:lpstr>
      <vt:lpstr>PowerPoint Presentation</vt:lpstr>
      <vt:lpstr>PowerPoint Presentation</vt:lpstr>
      <vt:lpstr>PowerPoint Presentation</vt:lpstr>
      <vt:lpstr>PowerPoint Presentation</vt:lpstr>
      <vt:lpstr>Knowing your library service area &amp; your community </vt:lpstr>
      <vt:lpstr>PowerPoint Presentation</vt:lpstr>
      <vt:lpstr>PowerPoint Presentation</vt:lpstr>
      <vt:lpstr>PowerPoint Presentation</vt:lpstr>
      <vt:lpstr>Facts: Hispanics in the U.S.*</vt:lpstr>
      <vt:lpstr>Facts: Hispanics in the U.S.*</vt:lpstr>
      <vt:lpstr>Discussion Question:  Which countries do you think are represented in your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data to develop a customized library profile framework</vt:lpstr>
      <vt:lpstr>PowerPoint Presentation</vt:lpstr>
      <vt:lpstr>PowerPoint Presentation</vt:lpstr>
      <vt:lpstr>PowerPoint Presentation</vt:lpstr>
      <vt:lpstr>PowerPoint Presentation</vt:lpstr>
      <vt:lpstr>Community Assessment*</vt:lpstr>
      <vt:lpstr>Community Assessment*</vt:lpstr>
      <vt:lpstr>PowerPoint Presentation</vt:lpstr>
      <vt:lpstr>PowerPoint Presentation</vt:lpstr>
      <vt:lpstr>PowerPoint Presentation</vt:lpstr>
      <vt:lpstr>PowerPoint Presentation</vt:lpstr>
      <vt:lpstr>Developing collections, programs &amp; services</vt:lpstr>
      <vt:lpstr>PowerPoint Presentation</vt:lpstr>
      <vt:lpstr>Programs &amp; Services</vt:lpstr>
      <vt:lpstr>Discussion Question:  At what time have you noticed more Spanish speakers (vulnerable groups) visiting the library? </vt:lpstr>
      <vt:lpstr>PowerPoint Presentation</vt:lpstr>
      <vt:lpstr>PowerPoint Presentation</vt:lpstr>
      <vt:lpstr>PowerPoint Presentation</vt:lpstr>
      <vt:lpstr>Services Provided to Immigrants &amp; Refugees</vt:lpstr>
      <vt:lpstr>Top Three Topics:</vt:lpstr>
      <vt:lpstr>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Programs &amp; Services</vt:lpstr>
      <vt:lpstr>PowerPoint Presentation</vt:lpstr>
      <vt:lpstr>PowerPoint Presentation</vt:lpstr>
      <vt:lpstr>PowerPoint Presentation</vt:lpstr>
      <vt:lpstr>PowerPoint Presentation</vt:lpstr>
      <vt:lpstr>PowerPoint Presentation</vt:lpstr>
      <vt:lpstr>Additional Programs</vt:lpstr>
      <vt:lpstr>PowerPoint Presentation</vt:lpstr>
      <vt:lpstr>PowerPoint Presentation</vt:lpstr>
      <vt:lpstr>Based on the information we have shared so far, discuss one social program and one cultural program that would reflect your community’s interests.</vt:lpstr>
      <vt:lpstr>Marketing &amp; Outreach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Strategies</vt:lpstr>
      <vt:lpstr>PowerPoint Presentation</vt:lpstr>
      <vt:lpstr>Discussion Question:  How could you publicize your library’s programs and services for Spanish speakers? (vulnerable groups)</vt:lpstr>
      <vt:lpstr>PowerPoint Presentation</vt:lpstr>
      <vt:lpstr>PowerPoint Presentation</vt:lpstr>
      <vt:lpstr>PowerPoint Presentation</vt:lpstr>
      <vt:lpstr>Library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Plan to Serve Spanish Speakers -Example-</vt:lpstr>
      <vt:lpstr>21st Century Libraries Are For Everyone: Serving the Needs of our Most Vulnerable Community Members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Serving Spanish Speakers  in the Library</dc:title>
  <dc:creator>Lilly</dc:creator>
  <cp:lastModifiedBy>Sophie Brookover</cp:lastModifiedBy>
  <cp:revision>112</cp:revision>
  <dcterms:created xsi:type="dcterms:W3CDTF">2015-11-10T16:11:17Z</dcterms:created>
  <dcterms:modified xsi:type="dcterms:W3CDTF">2017-06-05T19:54:10Z</dcterms:modified>
</cp:coreProperties>
</file>